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9" r:id="rId3"/>
    <p:sldId id="2145706365" r:id="rId4"/>
    <p:sldId id="2145706366" r:id="rId5"/>
    <p:sldId id="2145706367" r:id="rId6"/>
    <p:sldId id="2145706368" r:id="rId7"/>
    <p:sldId id="2145706370" r:id="rId8"/>
    <p:sldId id="2145706369" r:id="rId9"/>
    <p:sldId id="2145706371" r:id="rId10"/>
    <p:sldId id="2145706372" r:id="rId11"/>
    <p:sldId id="21457063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3E48FB-3763-4E0C-BD53-4A779C690401}" v="5" dt="2024-07-24T06:56:36.8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8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352AD-5F19-842F-4450-E137CB8A11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B5EBC8-20C8-3876-C953-C2D069F891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5A7C0-8B84-CD45-7F65-94FB5851A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9222-C65F-4DEB-B26F-7852EFB0A4CA}" type="datetimeFigureOut">
              <a:rPr lang="en-IN" smtClean="0"/>
              <a:t>26-07-2024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75449-DA0E-C70C-990C-90B3FC964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CBDEF-3C46-4032-4723-536B40AB8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D949-6E31-4DA8-905F-1077192743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439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A840C-8230-FA73-E94D-435AE41A1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203CAF-4978-D8B6-AB2B-A6016ECA4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18D25-D6D4-8A67-1D18-785364A8D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9222-C65F-4DEB-B26F-7852EFB0A4CA}" type="datetimeFigureOut">
              <a:rPr lang="en-IN" smtClean="0"/>
              <a:t>26-07-2024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3C2DA-1F2D-A8FC-DA3C-39C0D040A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42392-9BE4-E873-1D6A-F58C61FAB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D949-6E31-4DA8-905F-1077192743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4762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3C9084-E397-59FB-5901-47F01C576A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591D60-29D9-B473-3EF1-6EA851A07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2965C-1132-5243-C821-42520ED5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9222-C65F-4DEB-B26F-7852EFB0A4CA}" type="datetimeFigureOut">
              <a:rPr lang="en-IN" smtClean="0"/>
              <a:t>26-07-2024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C914A-A445-A5DD-0FA1-68CA9EC6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BA471-1847-91F7-ED3A-1E63E1688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D949-6E31-4DA8-905F-1077192743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1414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. Title Slide">
  <p:cSld name="01. 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>
            <a:spLocks noGrp="1"/>
          </p:cNvSpPr>
          <p:nvPr>
            <p:ph type="title"/>
          </p:nvPr>
        </p:nvSpPr>
        <p:spPr>
          <a:xfrm>
            <a:off x="831851" y="2116807"/>
            <a:ext cx="4832970" cy="183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3421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body" idx="1"/>
          </p:nvPr>
        </p:nvSpPr>
        <p:spPr>
          <a:xfrm>
            <a:off x="831850" y="4199171"/>
            <a:ext cx="4832971" cy="484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 b="0" i="0">
                <a:solidFill>
                  <a:srgbClr val="888888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Google Shape;16;p11"/>
          <p:cNvSpPr/>
          <p:nvPr/>
        </p:nvSpPr>
        <p:spPr>
          <a:xfrm>
            <a:off x="8486078" y="0"/>
            <a:ext cx="3705922" cy="6858000"/>
          </a:xfrm>
          <a:prstGeom prst="rect">
            <a:avLst/>
          </a:prstGeom>
          <a:solidFill>
            <a:srgbClr val="161BB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1850" y="1082183"/>
            <a:ext cx="2468911" cy="38576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1"/>
          <p:cNvSpPr>
            <a:spLocks noGrp="1"/>
          </p:cNvSpPr>
          <p:nvPr>
            <p:ph type="pic" idx="2"/>
          </p:nvPr>
        </p:nvSpPr>
        <p:spPr>
          <a:xfrm>
            <a:off x="5887844" y="1082183"/>
            <a:ext cx="5196468" cy="4693634"/>
          </a:xfrm>
          <a:prstGeom prst="rect">
            <a:avLst/>
          </a:prstGeom>
          <a:noFill/>
          <a:ln>
            <a:noFill/>
          </a:ln>
        </p:spPr>
      </p:sp>
      <p:pic>
        <p:nvPicPr>
          <p:cNvPr id="19" name="Google Shape;1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56141" y="692530"/>
            <a:ext cx="477335" cy="477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783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">
  <p:cSld name="Section Break">
    <p:bg>
      <p:bgPr>
        <a:solidFill>
          <a:srgbClr val="03005E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752588" y="2831062"/>
            <a:ext cx="4733458" cy="157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12"/>
          <p:cNvSpPr>
            <a:spLocks noGrp="1"/>
          </p:cNvSpPr>
          <p:nvPr>
            <p:ph type="pic" idx="2"/>
          </p:nvPr>
        </p:nvSpPr>
        <p:spPr>
          <a:xfrm>
            <a:off x="7757695" y="1081553"/>
            <a:ext cx="4421187" cy="3141663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12"/>
          <p:cNvSpPr>
            <a:spLocks noGrp="1"/>
          </p:cNvSpPr>
          <p:nvPr>
            <p:ph type="pic" idx="3"/>
          </p:nvPr>
        </p:nvSpPr>
        <p:spPr>
          <a:xfrm>
            <a:off x="4560617" y="310131"/>
            <a:ext cx="2959728" cy="1956077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12"/>
          <p:cNvSpPr txBox="1">
            <a:spLocks noGrp="1"/>
          </p:cNvSpPr>
          <p:nvPr>
            <p:ph type="subTitle" idx="1"/>
          </p:nvPr>
        </p:nvSpPr>
        <p:spPr>
          <a:xfrm>
            <a:off x="752588" y="4596183"/>
            <a:ext cx="4768383" cy="50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D3E4"/>
              </a:buClr>
              <a:buSzPts val="1600"/>
              <a:buNone/>
              <a:defRPr sz="1600" b="0" i="0">
                <a:solidFill>
                  <a:srgbClr val="00D3E4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4000"/>
              <a:buNone/>
              <a:defRPr sz="4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3200"/>
              <a:buNone/>
              <a:defRPr sz="32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3200"/>
              <a:buNone/>
              <a:defRPr sz="32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" name="Google Shape;25;p12"/>
          <p:cNvSpPr>
            <a:spLocks noGrp="1"/>
          </p:cNvSpPr>
          <p:nvPr>
            <p:ph type="pic" idx="4"/>
          </p:nvPr>
        </p:nvSpPr>
        <p:spPr>
          <a:xfrm>
            <a:off x="6314440" y="4450968"/>
            <a:ext cx="2886510" cy="2051133"/>
          </a:xfrm>
          <a:prstGeom prst="rect">
            <a:avLst/>
          </a:prstGeom>
          <a:noFill/>
          <a:ln>
            <a:noFill/>
          </a:ln>
        </p:spPr>
      </p:sp>
      <p:pic>
        <p:nvPicPr>
          <p:cNvPr id="26" name="Google Shape;26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753385" y="6419385"/>
            <a:ext cx="438615" cy="43861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2"/>
          <p:cNvSpPr/>
          <p:nvPr/>
        </p:nvSpPr>
        <p:spPr>
          <a:xfrm>
            <a:off x="-23078" y="6806652"/>
            <a:ext cx="12202886" cy="45719"/>
          </a:xfrm>
          <a:prstGeom prst="rect">
            <a:avLst/>
          </a:prstGeom>
          <a:solidFill>
            <a:srgbClr val="161BBC"/>
          </a:solidFill>
          <a:ln w="12700" cap="flat" cmpd="sng">
            <a:solidFill>
              <a:srgbClr val="161B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11235690" y="6434408"/>
            <a:ext cx="452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3A01CFBA-6896-4F46-9500-C686AC4C543B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Google Shape;29;p12"/>
          <p:cNvSpPr txBox="1"/>
          <p:nvPr/>
        </p:nvSpPr>
        <p:spPr>
          <a:xfrm>
            <a:off x="582611" y="6504890"/>
            <a:ext cx="321073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© PeopleStrong. Private &amp; Confidential.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17439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/>
          <p:nvPr/>
        </p:nvSpPr>
        <p:spPr>
          <a:xfrm>
            <a:off x="-10885" y="5039591"/>
            <a:ext cx="12202886" cy="18198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3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753385" y="6419385"/>
            <a:ext cx="438615" cy="43861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3"/>
          <p:cNvSpPr/>
          <p:nvPr/>
        </p:nvSpPr>
        <p:spPr>
          <a:xfrm>
            <a:off x="-23078" y="6806652"/>
            <a:ext cx="12202886" cy="45719"/>
          </a:xfrm>
          <a:prstGeom prst="rect">
            <a:avLst/>
          </a:prstGeom>
          <a:solidFill>
            <a:srgbClr val="161BBC"/>
          </a:solidFill>
          <a:ln w="12700" cap="flat" cmpd="sng">
            <a:solidFill>
              <a:srgbClr val="161B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" name="Google Shape;34;p13"/>
          <p:cNvCxnSpPr/>
          <p:nvPr/>
        </p:nvCxnSpPr>
        <p:spPr>
          <a:xfrm>
            <a:off x="982663" y="6575700"/>
            <a:ext cx="0" cy="89715"/>
          </a:xfrm>
          <a:prstGeom prst="straightConnector1">
            <a:avLst/>
          </a:prstGeom>
          <a:noFill/>
          <a:ln w="12700" cap="flat" cmpd="sng">
            <a:solidFill>
              <a:srgbClr val="DDDDD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" name="Google Shape;35;p13"/>
          <p:cNvSpPr txBox="1">
            <a:spLocks noGrp="1"/>
          </p:cNvSpPr>
          <p:nvPr>
            <p:ph type="title"/>
          </p:nvPr>
        </p:nvSpPr>
        <p:spPr>
          <a:xfrm>
            <a:off x="6858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sldNum" idx="12"/>
          </p:nvPr>
        </p:nvSpPr>
        <p:spPr>
          <a:xfrm>
            <a:off x="11235690" y="6434408"/>
            <a:ext cx="452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3A01CFBA-6896-4F46-9500-C686AC4C543B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Google Shape;37;p13"/>
          <p:cNvSpPr txBox="1"/>
          <p:nvPr/>
        </p:nvSpPr>
        <p:spPr>
          <a:xfrm>
            <a:off x="582611" y="6504890"/>
            <a:ext cx="321073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© PeopleStrong. Private &amp; Confidential.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61726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Grey)">
  <p:cSld name="Blank (Grey)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/>
          <p:nvPr/>
        </p:nvSpPr>
        <p:spPr>
          <a:xfrm>
            <a:off x="1" y="-8628"/>
            <a:ext cx="12192000" cy="68752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753385" y="6419385"/>
            <a:ext cx="438615" cy="43861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4"/>
          <p:cNvSpPr/>
          <p:nvPr/>
        </p:nvSpPr>
        <p:spPr>
          <a:xfrm>
            <a:off x="-23078" y="6806652"/>
            <a:ext cx="12202886" cy="45719"/>
          </a:xfrm>
          <a:prstGeom prst="rect">
            <a:avLst/>
          </a:prstGeom>
          <a:solidFill>
            <a:srgbClr val="161BBC"/>
          </a:solidFill>
          <a:ln w="12700" cap="flat" cmpd="sng">
            <a:solidFill>
              <a:srgbClr val="161B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4"/>
          <p:cNvSpPr txBox="1">
            <a:spLocks noGrp="1"/>
          </p:cNvSpPr>
          <p:nvPr>
            <p:ph type="sldNum" idx="12"/>
          </p:nvPr>
        </p:nvSpPr>
        <p:spPr>
          <a:xfrm>
            <a:off x="11235690" y="6434408"/>
            <a:ext cx="452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3A01CFBA-6896-4F46-9500-C686AC4C543B}" type="slidenum">
              <a:rPr lang="en-US" smtClean="0"/>
              <a:t>‹#›</a:t>
            </a:fld>
            <a:endParaRPr lang="en-US"/>
          </a:p>
        </p:txBody>
      </p:sp>
      <p:sp>
        <p:nvSpPr>
          <p:cNvPr id="43" name="Google Shape;43;p14"/>
          <p:cNvSpPr txBox="1"/>
          <p:nvPr/>
        </p:nvSpPr>
        <p:spPr>
          <a:xfrm>
            <a:off x="531359" y="6476803"/>
            <a:ext cx="321073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© PeopleStrong. Private &amp; Confidential.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8855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ature Slide">
  <p:cSld name="Feature Slid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1205849" y="313827"/>
            <a:ext cx="6017911" cy="69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005E"/>
              </a:buClr>
              <a:buSzPts val="3200"/>
              <a:buFont typeface="Arial"/>
              <a:buNone/>
              <a:defRPr>
                <a:solidFill>
                  <a:srgbClr val="03005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46" name="Google Shape;4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753385" y="6419385"/>
            <a:ext cx="438615" cy="43861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5"/>
          <p:cNvSpPr/>
          <p:nvPr/>
        </p:nvSpPr>
        <p:spPr>
          <a:xfrm>
            <a:off x="-23078" y="6806652"/>
            <a:ext cx="12202886" cy="45719"/>
          </a:xfrm>
          <a:prstGeom prst="rect">
            <a:avLst/>
          </a:prstGeom>
          <a:solidFill>
            <a:srgbClr val="161BBC"/>
          </a:solidFill>
          <a:ln w="12700" cap="flat" cmpd="sng">
            <a:solidFill>
              <a:srgbClr val="161B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" name="Google Shape;48;p15"/>
          <p:cNvCxnSpPr/>
          <p:nvPr/>
        </p:nvCxnSpPr>
        <p:spPr>
          <a:xfrm>
            <a:off x="982663" y="6575700"/>
            <a:ext cx="0" cy="89715"/>
          </a:xfrm>
          <a:prstGeom prst="straightConnector1">
            <a:avLst/>
          </a:prstGeom>
          <a:noFill/>
          <a:ln w="12700" cap="flat" cmpd="sng">
            <a:solidFill>
              <a:srgbClr val="DDDDD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11235690" y="6434408"/>
            <a:ext cx="452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3A01CFBA-6896-4F46-9500-C686AC4C543B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Google Shape;50;p15"/>
          <p:cNvSpPr>
            <a:spLocks noGrp="1"/>
          </p:cNvSpPr>
          <p:nvPr>
            <p:ph type="pic" idx="2"/>
          </p:nvPr>
        </p:nvSpPr>
        <p:spPr>
          <a:xfrm>
            <a:off x="685801" y="1573121"/>
            <a:ext cx="2397382" cy="1072177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15"/>
          <p:cNvSpPr txBox="1">
            <a:spLocks noGrp="1"/>
          </p:cNvSpPr>
          <p:nvPr>
            <p:ph type="body" idx="1"/>
          </p:nvPr>
        </p:nvSpPr>
        <p:spPr>
          <a:xfrm>
            <a:off x="685800" y="3063693"/>
            <a:ext cx="2397383" cy="691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210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161BBC"/>
              </a:buClr>
              <a:buSzPts val="1000"/>
              <a:buFont typeface="Noto Sans Symbols"/>
              <a:buChar char="▪"/>
              <a:defRPr sz="1000"/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Google Shape;52;p15"/>
          <p:cNvSpPr txBox="1">
            <a:spLocks noGrp="1"/>
          </p:cNvSpPr>
          <p:nvPr>
            <p:ph type="body" idx="3"/>
          </p:nvPr>
        </p:nvSpPr>
        <p:spPr>
          <a:xfrm>
            <a:off x="685800" y="2785696"/>
            <a:ext cx="2397383" cy="25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1BBC"/>
              </a:buClr>
              <a:buSzPts val="1200"/>
              <a:buFont typeface="Noto Sans Symbols"/>
              <a:buNone/>
              <a:defRPr sz="12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Google Shape;53;p15"/>
          <p:cNvSpPr>
            <a:spLocks noGrp="1"/>
          </p:cNvSpPr>
          <p:nvPr>
            <p:ph type="pic" idx="4"/>
          </p:nvPr>
        </p:nvSpPr>
        <p:spPr>
          <a:xfrm>
            <a:off x="3541543" y="1568622"/>
            <a:ext cx="2397382" cy="1072177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15"/>
          <p:cNvSpPr txBox="1">
            <a:spLocks noGrp="1"/>
          </p:cNvSpPr>
          <p:nvPr>
            <p:ph type="body" idx="5"/>
          </p:nvPr>
        </p:nvSpPr>
        <p:spPr>
          <a:xfrm>
            <a:off x="3541542" y="3059194"/>
            <a:ext cx="2397383" cy="691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210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161BBC"/>
              </a:buClr>
              <a:buSzPts val="1000"/>
              <a:buFont typeface="Noto Sans Symbols"/>
              <a:buChar char="▪"/>
              <a:defRPr sz="1000"/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Google Shape;55;p15"/>
          <p:cNvSpPr txBox="1">
            <a:spLocks noGrp="1"/>
          </p:cNvSpPr>
          <p:nvPr>
            <p:ph type="body" idx="6"/>
          </p:nvPr>
        </p:nvSpPr>
        <p:spPr>
          <a:xfrm>
            <a:off x="3541542" y="2781197"/>
            <a:ext cx="2397383" cy="25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1BBC"/>
              </a:buClr>
              <a:buSzPts val="1200"/>
              <a:buFont typeface="Noto Sans Symbols"/>
              <a:buNone/>
              <a:defRPr sz="12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Google Shape;56;p15"/>
          <p:cNvSpPr>
            <a:spLocks noGrp="1"/>
          </p:cNvSpPr>
          <p:nvPr>
            <p:ph type="pic" idx="7"/>
          </p:nvPr>
        </p:nvSpPr>
        <p:spPr>
          <a:xfrm>
            <a:off x="6435212" y="1580240"/>
            <a:ext cx="2359455" cy="1072177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5"/>
          <p:cNvSpPr txBox="1">
            <a:spLocks noGrp="1"/>
          </p:cNvSpPr>
          <p:nvPr>
            <p:ph type="body" idx="8"/>
          </p:nvPr>
        </p:nvSpPr>
        <p:spPr>
          <a:xfrm>
            <a:off x="6435212" y="3070812"/>
            <a:ext cx="2397383" cy="691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210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161BBC"/>
              </a:buClr>
              <a:buSzPts val="1000"/>
              <a:buFont typeface="Noto Sans Symbols"/>
              <a:buChar char="▪"/>
              <a:defRPr sz="1000"/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9"/>
          </p:nvPr>
        </p:nvSpPr>
        <p:spPr>
          <a:xfrm>
            <a:off x="6435212" y="2792815"/>
            <a:ext cx="2397383" cy="25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1BBC"/>
              </a:buClr>
              <a:buSzPts val="1200"/>
              <a:buFont typeface="Noto Sans Symbols"/>
              <a:buNone/>
              <a:defRPr sz="12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Google Shape;59;p15"/>
          <p:cNvSpPr>
            <a:spLocks noGrp="1"/>
          </p:cNvSpPr>
          <p:nvPr>
            <p:ph type="pic" idx="13"/>
          </p:nvPr>
        </p:nvSpPr>
        <p:spPr>
          <a:xfrm>
            <a:off x="9290956" y="1568622"/>
            <a:ext cx="2368804" cy="1072177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15"/>
          <p:cNvSpPr txBox="1">
            <a:spLocks noGrp="1"/>
          </p:cNvSpPr>
          <p:nvPr>
            <p:ph type="body" idx="14"/>
          </p:nvPr>
        </p:nvSpPr>
        <p:spPr>
          <a:xfrm>
            <a:off x="9290955" y="3053526"/>
            <a:ext cx="2397383" cy="691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210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161BBC"/>
              </a:buClr>
              <a:buSzPts val="1000"/>
              <a:buFont typeface="Noto Sans Symbols"/>
              <a:buChar char="▪"/>
              <a:defRPr sz="1000"/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5"/>
          </p:nvPr>
        </p:nvSpPr>
        <p:spPr>
          <a:xfrm>
            <a:off x="9290955" y="2781197"/>
            <a:ext cx="2397383" cy="25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1BBC"/>
              </a:buClr>
              <a:buSzPts val="1200"/>
              <a:buFont typeface="Noto Sans Symbols"/>
              <a:buNone/>
              <a:defRPr sz="12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Google Shape;62;p15"/>
          <p:cNvSpPr>
            <a:spLocks noGrp="1"/>
          </p:cNvSpPr>
          <p:nvPr>
            <p:ph type="pic" idx="16"/>
          </p:nvPr>
        </p:nvSpPr>
        <p:spPr>
          <a:xfrm>
            <a:off x="685800" y="4172556"/>
            <a:ext cx="2397382" cy="1072177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5"/>
          <p:cNvSpPr txBox="1">
            <a:spLocks noGrp="1"/>
          </p:cNvSpPr>
          <p:nvPr>
            <p:ph type="body" idx="17"/>
          </p:nvPr>
        </p:nvSpPr>
        <p:spPr>
          <a:xfrm>
            <a:off x="685799" y="5657460"/>
            <a:ext cx="2397383" cy="691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210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161BBC"/>
              </a:buClr>
              <a:buSzPts val="1000"/>
              <a:buFont typeface="Noto Sans Symbols"/>
              <a:buChar char="▪"/>
              <a:defRPr sz="1000"/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8"/>
          </p:nvPr>
        </p:nvSpPr>
        <p:spPr>
          <a:xfrm>
            <a:off x="685799" y="5385131"/>
            <a:ext cx="2397383" cy="25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1BBC"/>
              </a:buClr>
              <a:buSzPts val="1200"/>
              <a:buFont typeface="Noto Sans Symbols"/>
              <a:buNone/>
              <a:defRPr sz="12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Google Shape;65;p15"/>
          <p:cNvSpPr>
            <a:spLocks noGrp="1"/>
          </p:cNvSpPr>
          <p:nvPr>
            <p:ph type="pic" idx="19"/>
          </p:nvPr>
        </p:nvSpPr>
        <p:spPr>
          <a:xfrm>
            <a:off x="3541542" y="4168057"/>
            <a:ext cx="2397382" cy="1072177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5"/>
          <p:cNvSpPr txBox="1">
            <a:spLocks noGrp="1"/>
          </p:cNvSpPr>
          <p:nvPr>
            <p:ph type="body" idx="20"/>
          </p:nvPr>
        </p:nvSpPr>
        <p:spPr>
          <a:xfrm>
            <a:off x="3541541" y="5652961"/>
            <a:ext cx="2397383" cy="691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210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161BBC"/>
              </a:buClr>
              <a:buSzPts val="1000"/>
              <a:buFont typeface="Noto Sans Symbols"/>
              <a:buChar char="▪"/>
              <a:defRPr sz="1000"/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21"/>
          </p:nvPr>
        </p:nvSpPr>
        <p:spPr>
          <a:xfrm>
            <a:off x="3541541" y="5380632"/>
            <a:ext cx="2397383" cy="25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1BBC"/>
              </a:buClr>
              <a:buSzPts val="1200"/>
              <a:buFont typeface="Noto Sans Symbols"/>
              <a:buNone/>
              <a:defRPr sz="12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Google Shape;68;p15"/>
          <p:cNvSpPr>
            <a:spLocks noGrp="1"/>
          </p:cNvSpPr>
          <p:nvPr>
            <p:ph type="pic" idx="22"/>
          </p:nvPr>
        </p:nvSpPr>
        <p:spPr>
          <a:xfrm>
            <a:off x="6435211" y="4179675"/>
            <a:ext cx="2359455" cy="1072177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5"/>
          <p:cNvSpPr txBox="1">
            <a:spLocks noGrp="1"/>
          </p:cNvSpPr>
          <p:nvPr>
            <p:ph type="body" idx="23"/>
          </p:nvPr>
        </p:nvSpPr>
        <p:spPr>
          <a:xfrm>
            <a:off x="6435211" y="5664579"/>
            <a:ext cx="2397383" cy="691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210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161BBC"/>
              </a:buClr>
              <a:buSzPts val="1000"/>
              <a:buFont typeface="Noto Sans Symbols"/>
              <a:buChar char="▪"/>
              <a:defRPr sz="1000"/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24"/>
          </p:nvPr>
        </p:nvSpPr>
        <p:spPr>
          <a:xfrm>
            <a:off x="6435211" y="5392250"/>
            <a:ext cx="2397383" cy="25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1BBC"/>
              </a:buClr>
              <a:buSzPts val="1200"/>
              <a:buFont typeface="Noto Sans Symbols"/>
              <a:buNone/>
              <a:defRPr sz="12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Google Shape;71;p15"/>
          <p:cNvSpPr>
            <a:spLocks noGrp="1"/>
          </p:cNvSpPr>
          <p:nvPr>
            <p:ph type="pic" idx="25"/>
          </p:nvPr>
        </p:nvSpPr>
        <p:spPr>
          <a:xfrm>
            <a:off x="9290955" y="4168057"/>
            <a:ext cx="2368804" cy="1072177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5"/>
          <p:cNvSpPr txBox="1">
            <a:spLocks noGrp="1"/>
          </p:cNvSpPr>
          <p:nvPr>
            <p:ph type="body" idx="26"/>
          </p:nvPr>
        </p:nvSpPr>
        <p:spPr>
          <a:xfrm>
            <a:off x="9290954" y="5652961"/>
            <a:ext cx="2397383" cy="691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210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161BBC"/>
              </a:buClr>
              <a:buSzPts val="1000"/>
              <a:buFont typeface="Noto Sans Symbols"/>
              <a:buChar char="▪"/>
              <a:defRPr sz="1000"/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27"/>
          </p:nvPr>
        </p:nvSpPr>
        <p:spPr>
          <a:xfrm>
            <a:off x="9290954" y="5380632"/>
            <a:ext cx="2397383" cy="25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1BBC"/>
              </a:buClr>
              <a:buSzPts val="1200"/>
              <a:buFont typeface="Noto Sans Symbols"/>
              <a:buNone/>
              <a:defRPr sz="12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Google Shape;74;p15"/>
          <p:cNvSpPr txBox="1"/>
          <p:nvPr/>
        </p:nvSpPr>
        <p:spPr>
          <a:xfrm>
            <a:off x="582611" y="6504890"/>
            <a:ext cx="321073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© PeopleStrong. Private &amp; Confidential.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78834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Slide">
  <p:cSld name="Case Study Slid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/>
          <p:nvPr/>
        </p:nvSpPr>
        <p:spPr>
          <a:xfrm>
            <a:off x="3429841" y="3812348"/>
            <a:ext cx="8762159" cy="301716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6"/>
          <p:cNvSpPr/>
          <p:nvPr/>
        </p:nvSpPr>
        <p:spPr>
          <a:xfrm>
            <a:off x="-7950" y="-19878"/>
            <a:ext cx="3422664" cy="6872250"/>
          </a:xfrm>
          <a:prstGeom prst="rect">
            <a:avLst/>
          </a:prstGeom>
          <a:solidFill>
            <a:srgbClr val="161B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300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6"/>
          <p:cNvSpPr/>
          <p:nvPr/>
        </p:nvSpPr>
        <p:spPr>
          <a:xfrm>
            <a:off x="-23078" y="6806652"/>
            <a:ext cx="12202886" cy="45719"/>
          </a:xfrm>
          <a:prstGeom prst="rect">
            <a:avLst/>
          </a:prstGeom>
          <a:solidFill>
            <a:srgbClr val="161BBC"/>
          </a:solidFill>
          <a:ln w="12700" cap="flat" cmpd="sng">
            <a:solidFill>
              <a:srgbClr val="161B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sldNum" idx="12"/>
          </p:nvPr>
        </p:nvSpPr>
        <p:spPr>
          <a:xfrm>
            <a:off x="11235690" y="6434408"/>
            <a:ext cx="452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3A01CFBA-6896-4F46-9500-C686AC4C543B}" type="slidenum">
              <a:rPr lang="en-US" smtClean="0"/>
              <a:t>‹#›</a:t>
            </a:fld>
            <a:endParaRPr lang="en-US"/>
          </a:p>
        </p:txBody>
      </p:sp>
      <p:sp>
        <p:nvSpPr>
          <p:cNvPr id="81" name="Google Shape;81;p16"/>
          <p:cNvSpPr txBox="1"/>
          <p:nvPr/>
        </p:nvSpPr>
        <p:spPr>
          <a:xfrm>
            <a:off x="582611" y="6504890"/>
            <a:ext cx="321073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© PeopleStrong. Private &amp; Confidential.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582611" y="2488099"/>
            <a:ext cx="2519816" cy="764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3" name="Google Shape;83;p16"/>
          <p:cNvSpPr>
            <a:spLocks noGrp="1"/>
          </p:cNvSpPr>
          <p:nvPr>
            <p:ph type="pic" idx="2"/>
          </p:nvPr>
        </p:nvSpPr>
        <p:spPr>
          <a:xfrm>
            <a:off x="658813" y="609185"/>
            <a:ext cx="2640013" cy="1491758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16"/>
          <p:cNvSpPr txBox="1">
            <a:spLocks noGrp="1"/>
          </p:cNvSpPr>
          <p:nvPr>
            <p:ph type="subTitle" idx="1"/>
          </p:nvPr>
        </p:nvSpPr>
        <p:spPr>
          <a:xfrm>
            <a:off x="582611" y="3259372"/>
            <a:ext cx="2519816" cy="2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D3E4"/>
              </a:buClr>
              <a:buSzPts val="1200"/>
              <a:buNone/>
              <a:defRPr sz="1200" b="0" i="0">
                <a:solidFill>
                  <a:srgbClr val="00D3E4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4000"/>
              <a:buNone/>
              <a:defRPr sz="4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3200"/>
              <a:buNone/>
              <a:defRPr sz="32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3200"/>
              <a:buNone/>
              <a:defRPr sz="32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3"/>
          </p:nvPr>
        </p:nvSpPr>
        <p:spPr>
          <a:xfrm>
            <a:off x="348343" y="4129352"/>
            <a:ext cx="2830286" cy="1674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8450" algn="l">
              <a:lnSpc>
                <a:spcPct val="127272"/>
              </a:lnSpc>
              <a:spcBef>
                <a:spcPts val="1000"/>
              </a:spcBef>
              <a:spcAft>
                <a:spcPts val="0"/>
              </a:spcAft>
              <a:buClr>
                <a:srgbClr val="00D3E4"/>
              </a:buClr>
              <a:buSzPts val="1100"/>
              <a:buFont typeface="Noto Sans Symbols"/>
              <a:buChar char="▪"/>
              <a:defRPr sz="110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Google Shape;86;p16"/>
          <p:cNvSpPr txBox="1"/>
          <p:nvPr/>
        </p:nvSpPr>
        <p:spPr>
          <a:xfrm>
            <a:off x="573902" y="3812348"/>
            <a:ext cx="124174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NEED</a:t>
            </a:r>
            <a:endParaRPr/>
          </a:p>
        </p:txBody>
      </p:sp>
      <p:sp>
        <p:nvSpPr>
          <p:cNvPr id="87" name="Google Shape;87;p16"/>
          <p:cNvSpPr txBox="1"/>
          <p:nvPr/>
        </p:nvSpPr>
        <p:spPr>
          <a:xfrm>
            <a:off x="4273404" y="609185"/>
            <a:ext cx="124174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latin typeface="Inter Medium"/>
                <a:ea typeface="Inter Medium"/>
                <a:cs typeface="Inter Medium"/>
                <a:sym typeface="Inter Medium"/>
              </a:rPr>
              <a:t>HIGHLIGHTS</a:t>
            </a:r>
            <a:endParaRPr sz="1000">
              <a:solidFill>
                <a:srgbClr val="999999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88" name="Google Shape;88;p16"/>
          <p:cNvSpPr>
            <a:spLocks noGrp="1"/>
          </p:cNvSpPr>
          <p:nvPr>
            <p:ph type="pic" idx="4"/>
          </p:nvPr>
        </p:nvSpPr>
        <p:spPr>
          <a:xfrm>
            <a:off x="3414713" y="3812348"/>
            <a:ext cx="3557587" cy="2986915"/>
          </a:xfrm>
          <a:prstGeom prst="rect">
            <a:avLst/>
          </a:prstGeom>
          <a:noFill/>
          <a:ln>
            <a:noFill/>
          </a:ln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813A6D-1CA2-0791-5CAD-2048DEC30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8128" y="6298499"/>
            <a:ext cx="553872" cy="5538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6472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Heading">
  <p:cSld name="Slide with Heading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6858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2" name="Google Shape;102;p18"/>
          <p:cNvSpPr/>
          <p:nvPr/>
        </p:nvSpPr>
        <p:spPr>
          <a:xfrm>
            <a:off x="-23078" y="6806652"/>
            <a:ext cx="12202886" cy="45719"/>
          </a:xfrm>
          <a:prstGeom prst="rect">
            <a:avLst/>
          </a:prstGeom>
          <a:solidFill>
            <a:srgbClr val="161BBC"/>
          </a:solidFill>
          <a:ln w="12700" cap="flat" cmpd="sng">
            <a:solidFill>
              <a:srgbClr val="161B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" name="Google Shape;103;p18"/>
          <p:cNvCxnSpPr/>
          <p:nvPr/>
        </p:nvCxnSpPr>
        <p:spPr>
          <a:xfrm>
            <a:off x="982663" y="6575700"/>
            <a:ext cx="0" cy="89715"/>
          </a:xfrm>
          <a:prstGeom prst="straightConnector1">
            <a:avLst/>
          </a:prstGeom>
          <a:noFill/>
          <a:ln w="12700" cap="flat" cmpd="sng">
            <a:solidFill>
              <a:srgbClr val="DDDDD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11235690" y="6434408"/>
            <a:ext cx="452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3A01CFBA-6896-4F46-9500-C686AC4C543B}" type="slidenum">
              <a:rPr lang="en-US" smtClean="0"/>
              <a:t>‹#›</a:t>
            </a:fld>
            <a:endParaRPr lang="en-US"/>
          </a:p>
        </p:txBody>
      </p:sp>
      <p:sp>
        <p:nvSpPr>
          <p:cNvPr id="105" name="Google Shape;105;p18"/>
          <p:cNvSpPr txBox="1"/>
          <p:nvPr/>
        </p:nvSpPr>
        <p:spPr>
          <a:xfrm>
            <a:off x="582611" y="6504890"/>
            <a:ext cx="321073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© PeopleStrong. Private &amp; Confidential.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1A0B02-26D3-4F3F-BA8D-6CF7AFCC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8128" y="6298499"/>
            <a:ext cx="553872" cy="5538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7402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61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(white)">
  <p:cSld name="1_Blank (white)">
    <p:bg>
      <p:bgPr>
        <a:solidFill>
          <a:srgbClr val="03005E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52001" y="1098552"/>
            <a:ext cx="946355" cy="94635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/>
          <p:nvPr/>
        </p:nvSpPr>
        <p:spPr>
          <a:xfrm>
            <a:off x="-23078" y="6806652"/>
            <a:ext cx="12202886" cy="45719"/>
          </a:xfrm>
          <a:prstGeom prst="rect">
            <a:avLst/>
          </a:prstGeom>
          <a:solidFill>
            <a:srgbClr val="161BBC"/>
          </a:solidFill>
          <a:ln w="12700" cap="flat" cmpd="sng">
            <a:solidFill>
              <a:srgbClr val="161B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0"/>
          <p:cNvSpPr txBox="1">
            <a:spLocks noGrp="1"/>
          </p:cNvSpPr>
          <p:nvPr>
            <p:ph type="sldNum" idx="12"/>
          </p:nvPr>
        </p:nvSpPr>
        <p:spPr>
          <a:xfrm>
            <a:off x="11235690" y="6434408"/>
            <a:ext cx="452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3A01CFBA-6896-4F46-9500-C686AC4C543B}" type="slidenum">
              <a:rPr lang="en-US" smtClean="0"/>
              <a:t>‹#›</a:t>
            </a:fld>
            <a:endParaRPr lang="en-US"/>
          </a:p>
        </p:txBody>
      </p:sp>
      <p:sp>
        <p:nvSpPr>
          <p:cNvPr id="117" name="Google Shape;117;p20"/>
          <p:cNvSpPr txBox="1"/>
          <p:nvPr/>
        </p:nvSpPr>
        <p:spPr>
          <a:xfrm>
            <a:off x="531359" y="6476803"/>
            <a:ext cx="321073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© PeopleStrong. Private &amp; Confidential.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4A219D-3D46-2399-B477-D32C00624B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8128" y="6298499"/>
            <a:ext cx="553872" cy="5538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8680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7D000-A676-FF2E-0F34-1D6E54BA0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E3F8F-ABAA-80B1-C5BF-6CD639D28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5897C-CB32-7AB5-0880-A7A2BA679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9222-C65F-4DEB-B26F-7852EFB0A4CA}" type="datetimeFigureOut">
              <a:rPr lang="en-IN" smtClean="0"/>
              <a:t>26-07-2024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CC5B4-8C28-4236-5B04-F0FDB3C8C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C18F9-EFAE-F00B-F88B-CAE58F9C6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D949-6E31-4DA8-905F-1077192743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5952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6858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2" name="Google Shape;12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23" name="Google Shape;12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24" name="Google Shape;124;p21"/>
          <p:cNvSpPr txBox="1">
            <a:spLocks noGrp="1"/>
          </p:cNvSpPr>
          <p:nvPr>
            <p:ph type="sldNum" idx="12"/>
          </p:nvPr>
        </p:nvSpPr>
        <p:spPr>
          <a:xfrm>
            <a:off x="11235690" y="6434408"/>
            <a:ext cx="452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3A01CFBA-6896-4F46-9500-C686AC4C543B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0289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Google Shape;13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32" name="Google Shape;13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33" name="Google Shape;133;p22"/>
          <p:cNvSpPr txBox="1">
            <a:spLocks noGrp="1"/>
          </p:cNvSpPr>
          <p:nvPr>
            <p:ph type="sldNum" idx="12"/>
          </p:nvPr>
        </p:nvSpPr>
        <p:spPr>
          <a:xfrm>
            <a:off x="11235690" y="6434408"/>
            <a:ext cx="452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3A01CFBA-6896-4F46-9500-C686AC4C543B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6963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6858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37" name="Google Shape;13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38" name="Google Shape;138;p23"/>
          <p:cNvSpPr txBox="1">
            <a:spLocks noGrp="1"/>
          </p:cNvSpPr>
          <p:nvPr>
            <p:ph type="sldNum" idx="12"/>
          </p:nvPr>
        </p:nvSpPr>
        <p:spPr>
          <a:xfrm>
            <a:off x="11235690" y="6434408"/>
            <a:ext cx="452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3A01CFBA-6896-4F46-9500-C686AC4C5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08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41" name="Google Shape;14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42" name="Google Shape;142;p24"/>
          <p:cNvSpPr txBox="1">
            <a:spLocks noGrp="1"/>
          </p:cNvSpPr>
          <p:nvPr>
            <p:ph type="sldNum" idx="12"/>
          </p:nvPr>
        </p:nvSpPr>
        <p:spPr>
          <a:xfrm>
            <a:off x="11235690" y="6434408"/>
            <a:ext cx="452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3A01CFBA-6896-4F46-9500-C686AC4C5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28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6" name="Google Shape;146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7" name="Google Shape;1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48" name="Google Shape;1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49" name="Google Shape;149;p25"/>
          <p:cNvSpPr txBox="1">
            <a:spLocks noGrp="1"/>
          </p:cNvSpPr>
          <p:nvPr>
            <p:ph type="sldNum" idx="12"/>
          </p:nvPr>
        </p:nvSpPr>
        <p:spPr>
          <a:xfrm>
            <a:off x="11235690" y="6434408"/>
            <a:ext cx="452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3A01CFBA-6896-4F46-9500-C686AC4C5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704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2" name="Google Shape;152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4" name="Google Shape;15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55" name="Google Shape;15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56" name="Google Shape;156;p26"/>
          <p:cNvSpPr txBox="1">
            <a:spLocks noGrp="1"/>
          </p:cNvSpPr>
          <p:nvPr>
            <p:ph type="sldNum" idx="12"/>
          </p:nvPr>
        </p:nvSpPr>
        <p:spPr>
          <a:xfrm>
            <a:off x="11235690" y="6434408"/>
            <a:ext cx="452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3A01CFBA-6896-4F46-9500-C686AC4C5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61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>
            <a:spLocks noGrp="1"/>
          </p:cNvSpPr>
          <p:nvPr>
            <p:ph type="title"/>
          </p:nvPr>
        </p:nvSpPr>
        <p:spPr>
          <a:xfrm>
            <a:off x="6858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body" idx="1"/>
          </p:nvPr>
        </p:nvSpPr>
        <p:spPr>
          <a:xfrm rot="5400000">
            <a:off x="3767931" y="-1242652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0" name="Google Shape;16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61" name="Google Shape;16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62" name="Google Shape;162;p27"/>
          <p:cNvSpPr txBox="1">
            <a:spLocks noGrp="1"/>
          </p:cNvSpPr>
          <p:nvPr>
            <p:ph type="sldNum" idx="12"/>
          </p:nvPr>
        </p:nvSpPr>
        <p:spPr>
          <a:xfrm>
            <a:off x="11235690" y="6434408"/>
            <a:ext cx="452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3A01CFBA-6896-4F46-9500-C686AC4C5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94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5" name="Google Shape;165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6" name="Google Shape;16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67" name="Google Shape;16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68" name="Google Shape;168;p28"/>
          <p:cNvSpPr txBox="1">
            <a:spLocks noGrp="1"/>
          </p:cNvSpPr>
          <p:nvPr>
            <p:ph type="sldNum" idx="12"/>
          </p:nvPr>
        </p:nvSpPr>
        <p:spPr>
          <a:xfrm>
            <a:off x="11235690" y="6434408"/>
            <a:ext cx="452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3A01CFBA-6896-4F46-9500-C686AC4C5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0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F9B70-BE65-EAF7-FA69-39ED8A807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BAC603-574B-55B6-CB8B-93F66F380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18D8A-BF50-5A1D-BA0E-D6D61BD26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0297B-70C4-4B1C-E8C5-83E18D004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EC287-F043-83B8-5B2A-AC1F39642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CFBA-6896-4F46-9500-C686AC4C5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63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 (white)">
  <p:cSld name="2_Blank (white)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/>
          <p:nvPr/>
        </p:nvSpPr>
        <p:spPr>
          <a:xfrm>
            <a:off x="0" y="2786063"/>
            <a:ext cx="12192000" cy="4071937"/>
          </a:xfrm>
          <a:prstGeom prst="rect">
            <a:avLst/>
          </a:prstGeom>
          <a:solidFill>
            <a:srgbClr val="161B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52001" y="1098552"/>
            <a:ext cx="946355" cy="94635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/>
          <p:nvPr/>
        </p:nvSpPr>
        <p:spPr>
          <a:xfrm>
            <a:off x="-23078" y="6806652"/>
            <a:ext cx="12202886" cy="45719"/>
          </a:xfrm>
          <a:prstGeom prst="rect">
            <a:avLst/>
          </a:prstGeom>
          <a:solidFill>
            <a:srgbClr val="161BBC"/>
          </a:solidFill>
          <a:ln w="12700" cap="flat" cmpd="sng">
            <a:solidFill>
              <a:srgbClr val="161B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4058" y="1040026"/>
            <a:ext cx="7752120" cy="581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0402" y="4847484"/>
            <a:ext cx="1002519" cy="98221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/>
          <p:nvPr/>
        </p:nvSpPr>
        <p:spPr>
          <a:xfrm>
            <a:off x="4941081" y="4697865"/>
            <a:ext cx="2982366" cy="276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3E4"/>
              </a:buClr>
              <a:buSzPts val="300"/>
              <a:buFont typeface="Inter SemiBold"/>
              <a:buNone/>
            </a:pPr>
            <a:r>
              <a:rPr lang="en-US" sz="1200" b="1" i="0" u="none" strike="noStrike" cap="none">
                <a:solidFill>
                  <a:srgbClr val="00D3E4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CORPORATE OFFICE</a:t>
            </a:r>
            <a:endParaRPr/>
          </a:p>
        </p:txBody>
      </p:sp>
      <p:sp>
        <p:nvSpPr>
          <p:cNvPr id="96" name="Google Shape;96;p17"/>
          <p:cNvSpPr/>
          <p:nvPr/>
        </p:nvSpPr>
        <p:spPr>
          <a:xfrm>
            <a:off x="4941081" y="5029997"/>
            <a:ext cx="4912762" cy="89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5"/>
              <a:buFont typeface="Inter Light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A 10 Infocity, Sector 34, Gurgaon, Haryana - 122001</a:t>
            </a:r>
            <a:br>
              <a:rPr lang="en-US" sz="1100" b="0" i="0" u="none" strike="noStrike" cap="none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</a:br>
            <a:r>
              <a:rPr lang="en-US" sz="1100" b="1" i="0" u="none" strike="noStrike" cap="none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E:  </a:t>
            </a:r>
            <a:r>
              <a:rPr lang="en-US" sz="1100" b="0" i="0" u="none" strike="noStrike" cap="none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contact@peoplestrong.com</a:t>
            </a:r>
            <a:endParaRPr sz="1100" b="0" i="0" u="none" strike="noStrike" cap="none">
              <a:solidFill>
                <a:srgbClr val="FFFFFF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5"/>
              <a:buFont typeface="Inter Light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M: </a:t>
            </a:r>
            <a:r>
              <a:rPr lang="en-US" sz="1100" b="0" i="0" u="none" strike="noStrike" cap="none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+91 9560998686 | T: +911244782400 | F: +911244273762</a:t>
            </a:r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4941081" y="1165777"/>
            <a:ext cx="6158478" cy="1014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25555"/>
              </a:lnSpc>
              <a:spcBef>
                <a:spcPts val="0"/>
              </a:spcBef>
              <a:spcAft>
                <a:spcPts val="0"/>
              </a:spcAft>
              <a:buClr>
                <a:srgbClr val="03005E"/>
              </a:buClr>
              <a:buSzPts val="3600"/>
              <a:buFont typeface="Arial"/>
              <a:buNone/>
              <a:defRPr sz="3600">
                <a:solidFill>
                  <a:srgbClr val="03005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41081" y="3558705"/>
            <a:ext cx="3127431" cy="48866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674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BFD65-DD26-C5AB-8E31-BFA98D946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A4DA6-36AC-0271-52A2-B3E8389C1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84589-7DA5-6E64-1196-75E2A60A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9222-C65F-4DEB-B26F-7852EFB0A4CA}" type="datetimeFigureOut">
              <a:rPr lang="en-IN" smtClean="0"/>
              <a:t>26-07-2024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E1E52-C699-0FA4-DA1C-537E1BC3E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C18F-5B44-3FF6-DBFB-4513873A2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D949-6E31-4DA8-905F-1077192743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83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443C-616C-4364-5845-3B5CD3632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7B9E-F4A3-6075-0C36-B657F905B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1868FB-73B1-AFD5-EC51-7F653127B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3C869-B377-9B55-5BF3-98C87799C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9222-C65F-4DEB-B26F-7852EFB0A4CA}" type="datetimeFigureOut">
              <a:rPr lang="en-IN" smtClean="0"/>
              <a:t>26-07-2024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2FA3D-3ECF-8702-A496-7B26945A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8453D1-FDDD-48BD-1A5C-C93D715B1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D949-6E31-4DA8-905F-1077192743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093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FE776-4F2F-2234-7249-E21D79EA0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99AB1-74A2-6243-D012-8F137FA2F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66C7C3-99B2-D778-908D-4A9DBC3DC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ECF02B-B972-311D-82FC-AB63ADD1DC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30B9F7-F8D1-1105-6F2E-89B1BC3848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9618A6-03D6-65B2-35DD-41849A1BA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9222-C65F-4DEB-B26F-7852EFB0A4CA}" type="datetimeFigureOut">
              <a:rPr lang="en-IN" smtClean="0"/>
              <a:t>26-07-2024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B65CCD-27A8-BE88-34A2-99CCE9F85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BF05CB-8AF1-C997-C999-63E4B46FD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D949-6E31-4DA8-905F-1077192743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9724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FE1BE-841E-7EAD-E66C-C0BA1451A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87E962-C1CE-F61A-1B68-D10C876BC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9222-C65F-4DEB-B26F-7852EFB0A4CA}" type="datetimeFigureOut">
              <a:rPr lang="en-IN" smtClean="0"/>
              <a:t>26-07-2024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D5D969-BF5B-5C3C-B443-8E5A5EC41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DD9DCC-06BC-BC30-233A-829B30F9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D949-6E31-4DA8-905F-1077192743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537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F0006B-8482-211E-6CB2-DEB3DA8E5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9222-C65F-4DEB-B26F-7852EFB0A4CA}" type="datetimeFigureOut">
              <a:rPr lang="en-IN" smtClean="0"/>
              <a:t>26-07-2024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8A2A73-3D97-7EF3-18EC-82B64747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D85D2-D5BE-7F46-1F36-0832815AC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D949-6E31-4DA8-905F-1077192743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833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FDCB9-C560-65EA-E7C2-514951E21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9E043-FFF3-3BA4-1C7D-DE1F7F4FC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756001-D426-2C94-82EC-8A5C88589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31516-7D51-BDD3-2177-73F4FD02D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9222-C65F-4DEB-B26F-7852EFB0A4CA}" type="datetimeFigureOut">
              <a:rPr lang="en-IN" smtClean="0"/>
              <a:t>26-07-2024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C2517-578B-EA76-8972-285D0CFE4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DBB59-7A85-160C-83D1-F247CE173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D949-6E31-4DA8-905F-1077192743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82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6BBF4-5C94-D018-375F-49C8D085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151164-1391-EE35-11AB-FC2D653673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8192A-FEE4-8245-ADC5-0E7F63E6F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0A9715-98AC-3506-743F-BA80C5512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9222-C65F-4DEB-B26F-7852EFB0A4CA}" type="datetimeFigureOut">
              <a:rPr lang="en-IN" smtClean="0"/>
              <a:t>26-07-2024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DD72A1-3DB0-C91D-4D2D-EC6114E77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0E6FF-DE9D-0E3A-051A-DCB2677D6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D949-6E31-4DA8-905F-1077192743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2338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E0A371-DB7C-D8E7-A763-5D773F027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82345-73CB-25EA-F1B6-B55D8C7CB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EC7E1-88AF-0A23-2884-A9F2670F2A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4E9222-C65F-4DEB-B26F-7852EFB0A4CA}" type="datetimeFigureOut">
              <a:rPr lang="en-IN" smtClean="0"/>
              <a:t>26-07-2024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612DD-ADC5-0A41-86CD-2FF82DA50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E8A53-0ED9-91FB-20DC-8C239496D3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81D949-6E31-4DA8-905F-1077192743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694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6858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685800" y="183947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33333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33333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33333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33333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33333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ldNum" idx="12"/>
          </p:nvPr>
        </p:nvSpPr>
        <p:spPr>
          <a:xfrm>
            <a:off x="11235690" y="6434408"/>
            <a:ext cx="452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A01CFBA-6896-4F46-9500-C686AC4C5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052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sv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-756" y="2653445"/>
            <a:ext cx="12192756" cy="2548583"/>
          </a:xfrm>
          <a:custGeom>
            <a:avLst/>
            <a:gdLst/>
            <a:ahLst/>
            <a:cxnLst/>
            <a:rect l="l" t="t" r="r" b="b"/>
            <a:pathLst>
              <a:path w="27444434" h="3822875">
                <a:moveTo>
                  <a:pt x="0" y="0"/>
                </a:moveTo>
                <a:lnTo>
                  <a:pt x="27444434" y="0"/>
                </a:lnTo>
                <a:lnTo>
                  <a:pt x="27444434" y="3822875"/>
                </a:lnTo>
                <a:lnTo>
                  <a:pt x="0" y="38228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0486" b="-197814"/>
            </a:stretch>
          </a:blipFill>
        </p:spPr>
        <p:txBody>
          <a:bodyPr/>
          <a:lstStyle/>
          <a:p>
            <a:endParaRPr lang="en-IN" sz="1200"/>
          </a:p>
        </p:txBody>
      </p:sp>
      <p:sp>
        <p:nvSpPr>
          <p:cNvPr id="6" name="Freeform 6"/>
          <p:cNvSpPr/>
          <p:nvPr/>
        </p:nvSpPr>
        <p:spPr>
          <a:xfrm>
            <a:off x="2954393" y="1014348"/>
            <a:ext cx="5826776" cy="5826776"/>
          </a:xfrm>
          <a:custGeom>
            <a:avLst/>
            <a:gdLst/>
            <a:ahLst/>
            <a:cxnLst/>
            <a:rect l="l" t="t" r="r" b="b"/>
            <a:pathLst>
              <a:path w="8740164" h="8740164">
                <a:moveTo>
                  <a:pt x="0" y="0"/>
                </a:moveTo>
                <a:lnTo>
                  <a:pt x="8740164" y="0"/>
                </a:lnTo>
                <a:lnTo>
                  <a:pt x="8740164" y="8740164"/>
                </a:lnTo>
                <a:lnTo>
                  <a:pt x="0" y="87401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N" sz="1200"/>
          </a:p>
        </p:txBody>
      </p:sp>
      <p:sp>
        <p:nvSpPr>
          <p:cNvPr id="11" name="AutoShape 11"/>
          <p:cNvSpPr/>
          <p:nvPr/>
        </p:nvSpPr>
        <p:spPr>
          <a:xfrm>
            <a:off x="3136698" y="4071337"/>
            <a:ext cx="5422789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n-IN" sz="1200"/>
          </a:p>
        </p:txBody>
      </p:sp>
      <p:sp>
        <p:nvSpPr>
          <p:cNvPr id="12" name="Freeform 12"/>
          <p:cNvSpPr/>
          <p:nvPr/>
        </p:nvSpPr>
        <p:spPr>
          <a:xfrm>
            <a:off x="2837446" y="917090"/>
            <a:ext cx="6021293" cy="6021293"/>
          </a:xfrm>
          <a:custGeom>
            <a:avLst/>
            <a:gdLst/>
            <a:ahLst/>
            <a:cxnLst/>
            <a:rect l="l" t="t" r="r" b="b"/>
            <a:pathLst>
              <a:path w="9031939" h="9031939">
                <a:moveTo>
                  <a:pt x="0" y="0"/>
                </a:moveTo>
                <a:lnTo>
                  <a:pt x="9031939" y="0"/>
                </a:lnTo>
                <a:lnTo>
                  <a:pt x="9031939" y="9031939"/>
                </a:lnTo>
                <a:lnTo>
                  <a:pt x="0" y="90319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sz="1200"/>
          </a:p>
        </p:txBody>
      </p:sp>
      <p:sp>
        <p:nvSpPr>
          <p:cNvPr id="14" name="TextBox 14"/>
          <p:cNvSpPr txBox="1"/>
          <p:nvPr/>
        </p:nvSpPr>
        <p:spPr>
          <a:xfrm>
            <a:off x="2275387" y="2289546"/>
            <a:ext cx="7145411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4"/>
              </a:lnSpc>
              <a:spcBef>
                <a:spcPct val="0"/>
              </a:spcBef>
            </a:pPr>
            <a:r>
              <a:rPr lang="en-US" sz="5554" dirty="0">
                <a:solidFill>
                  <a:srgbClr val="FFFFFF"/>
                </a:solidFill>
                <a:latin typeface="Satoshi 1"/>
                <a:ea typeface="Satoshi 1"/>
                <a:cs typeface="Satoshi 1"/>
                <a:sym typeface="Satoshi 1"/>
              </a:rPr>
              <a:t>CASE STUDY COMPETITION</a:t>
            </a:r>
          </a:p>
        </p:txBody>
      </p:sp>
      <p:sp>
        <p:nvSpPr>
          <p:cNvPr id="15" name="AutoShape 15"/>
          <p:cNvSpPr/>
          <p:nvPr/>
        </p:nvSpPr>
        <p:spPr>
          <a:xfrm flipV="1">
            <a:off x="8559487" y="2482477"/>
            <a:ext cx="3632513" cy="12700"/>
          </a:xfrm>
          <a:prstGeom prst="line">
            <a:avLst/>
          </a:prstGeom>
          <a:ln w="3810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IN" sz="1200"/>
          </a:p>
        </p:txBody>
      </p:sp>
      <p:sp>
        <p:nvSpPr>
          <p:cNvPr id="16" name="AutoShape 16"/>
          <p:cNvSpPr/>
          <p:nvPr/>
        </p:nvSpPr>
        <p:spPr>
          <a:xfrm flipV="1">
            <a:off x="8559487" y="5445089"/>
            <a:ext cx="3632513" cy="12700"/>
          </a:xfrm>
          <a:prstGeom prst="line">
            <a:avLst/>
          </a:prstGeom>
          <a:ln w="3810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IN" sz="1200"/>
          </a:p>
        </p:txBody>
      </p:sp>
      <p:sp>
        <p:nvSpPr>
          <p:cNvPr id="17" name="AutoShape 17"/>
          <p:cNvSpPr/>
          <p:nvPr/>
        </p:nvSpPr>
        <p:spPr>
          <a:xfrm>
            <a:off x="-757" y="2482477"/>
            <a:ext cx="3137453" cy="0"/>
          </a:xfrm>
          <a:prstGeom prst="line">
            <a:avLst/>
          </a:prstGeom>
          <a:ln w="3810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IN" sz="1200"/>
          </a:p>
        </p:txBody>
      </p:sp>
      <p:sp>
        <p:nvSpPr>
          <p:cNvPr id="18" name="AutoShape 18"/>
          <p:cNvSpPr/>
          <p:nvPr/>
        </p:nvSpPr>
        <p:spPr>
          <a:xfrm flipV="1">
            <a:off x="-757" y="5441673"/>
            <a:ext cx="3049986" cy="12700"/>
          </a:xfrm>
          <a:prstGeom prst="line">
            <a:avLst/>
          </a:prstGeom>
          <a:ln w="3810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IN" sz="1200"/>
          </a:p>
        </p:txBody>
      </p:sp>
      <p:sp>
        <p:nvSpPr>
          <p:cNvPr id="19" name="TextBox 19"/>
          <p:cNvSpPr txBox="1"/>
          <p:nvPr/>
        </p:nvSpPr>
        <p:spPr>
          <a:xfrm>
            <a:off x="2057917" y="4530459"/>
            <a:ext cx="7580350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6"/>
              </a:lnSpc>
              <a:spcBef>
                <a:spcPct val="0"/>
              </a:spcBef>
            </a:pPr>
            <a:r>
              <a:rPr lang="en-US" sz="2800" spc="283" dirty="0">
                <a:solidFill>
                  <a:srgbClr val="FFFFFF"/>
                </a:solidFill>
                <a:latin typeface="Inter 1"/>
                <a:ea typeface="Inter 1"/>
                <a:cs typeface="Inter 1"/>
                <a:sym typeface="Inter 1"/>
              </a:rPr>
              <a:t>“Sustainability and Scalability”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527502" y="4152092"/>
            <a:ext cx="641180" cy="292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6"/>
              </a:lnSpc>
              <a:spcBef>
                <a:spcPct val="0"/>
              </a:spcBef>
            </a:pPr>
            <a:r>
              <a:rPr lang="en-US" sz="1783">
                <a:solidFill>
                  <a:srgbClr val="FFFFFF"/>
                </a:solidFill>
                <a:latin typeface="Satoshi 1"/>
                <a:ea typeface="Satoshi 1"/>
                <a:cs typeface="Satoshi 1"/>
                <a:sym typeface="Satoshi 1"/>
              </a:rPr>
              <a:t>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4EFE158-069D-C235-2417-C344DF1DE501}"/>
              </a:ext>
            </a:extLst>
          </p:cNvPr>
          <p:cNvGrpSpPr/>
          <p:nvPr/>
        </p:nvGrpSpPr>
        <p:grpSpPr>
          <a:xfrm>
            <a:off x="221380" y="-365620"/>
            <a:ext cx="7750778" cy="1270702"/>
            <a:chOff x="221380" y="-365620"/>
            <a:chExt cx="7750778" cy="1270702"/>
          </a:xfrm>
        </p:grpSpPr>
        <p:sp>
          <p:nvSpPr>
            <p:cNvPr id="2" name="Freeform 4">
              <a:extLst>
                <a:ext uri="{FF2B5EF4-FFF2-40B4-BE49-F238E27FC236}">
                  <a16:creationId xmlns:a16="http://schemas.microsoft.com/office/drawing/2014/main" id="{143378CD-88AD-FFE9-5773-1F6E275D3EE4}"/>
                </a:ext>
              </a:extLst>
            </p:cNvPr>
            <p:cNvSpPr/>
            <p:nvPr/>
          </p:nvSpPr>
          <p:spPr>
            <a:xfrm>
              <a:off x="221380" y="52879"/>
              <a:ext cx="3673074" cy="569037"/>
            </a:xfrm>
            <a:custGeom>
              <a:avLst/>
              <a:gdLst/>
              <a:ahLst/>
              <a:cxnLst/>
              <a:rect l="l" t="t" r="r" b="b"/>
              <a:pathLst>
                <a:path w="6635747" h="1084378">
                  <a:moveTo>
                    <a:pt x="0" y="0"/>
                  </a:moveTo>
                  <a:lnTo>
                    <a:pt x="6635747" y="0"/>
                  </a:lnTo>
                  <a:lnTo>
                    <a:pt x="6635747" y="1084378"/>
                  </a:lnTo>
                  <a:lnTo>
                    <a:pt x="0" y="1084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4767" t="-197138" r="-20598" b="-202861"/>
              </a:stretch>
            </a:blipFill>
          </p:spPr>
          <p:txBody>
            <a:bodyPr/>
            <a:lstStyle/>
            <a:p>
              <a:endParaRPr lang="en-IN"/>
            </a:p>
          </p:txBody>
        </p:sp>
        <p:pic>
          <p:nvPicPr>
            <p:cNvPr id="3" name="Picture 2" descr="A black and white sign with white text&#10;&#10;Description automatically generated">
              <a:extLst>
                <a:ext uri="{FF2B5EF4-FFF2-40B4-BE49-F238E27FC236}">
                  <a16:creationId xmlns:a16="http://schemas.microsoft.com/office/drawing/2014/main" id="{922EC00C-4D89-32F6-1661-3FDBABCAC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584" y="-250"/>
              <a:ext cx="1828574" cy="6759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209BF23-9C01-B75C-72F0-1FC0BF444CE0}"/>
                </a:ext>
              </a:extLst>
            </p:cNvPr>
            <p:cNvSpPr txBox="1"/>
            <p:nvPr/>
          </p:nvSpPr>
          <p:spPr>
            <a:xfrm>
              <a:off x="3894454" y="-12354"/>
              <a:ext cx="39351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3600" dirty="0"/>
                <a:t>I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9D7FF83-5564-9908-A6A9-2E660B2A1272}"/>
                </a:ext>
              </a:extLst>
            </p:cNvPr>
            <p:cNvSpPr txBox="1"/>
            <p:nvPr/>
          </p:nvSpPr>
          <p:spPr>
            <a:xfrm>
              <a:off x="5866709" y="-12354"/>
              <a:ext cx="39351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3600" dirty="0"/>
                <a:t>I</a:t>
              </a: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ADDFB71C-A3DD-912F-D3EF-453356D63702}"/>
                </a:ext>
              </a:extLst>
            </p:cNvPr>
            <p:cNvSpPr/>
            <p:nvPr/>
          </p:nvSpPr>
          <p:spPr>
            <a:xfrm>
              <a:off x="4207857" y="-365620"/>
              <a:ext cx="1542208" cy="1270702"/>
            </a:xfrm>
            <a:custGeom>
              <a:avLst/>
              <a:gdLst/>
              <a:ahLst/>
              <a:cxnLst/>
              <a:rect l="l" t="t" r="r" b="b"/>
              <a:pathLst>
                <a:path w="3848142" h="3016537">
                  <a:moveTo>
                    <a:pt x="0" y="0"/>
                  </a:moveTo>
                  <a:lnTo>
                    <a:pt x="3848142" y="0"/>
                  </a:lnTo>
                  <a:lnTo>
                    <a:pt x="3848142" y="3016538"/>
                  </a:lnTo>
                  <a:lnTo>
                    <a:pt x="0" y="3016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13784" b="-13784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>
            <a:extLst>
              <a:ext uri="{FF2B5EF4-FFF2-40B4-BE49-F238E27FC236}">
                <a16:creationId xmlns:a16="http://schemas.microsoft.com/office/drawing/2014/main" id="{166B2A4B-EE8A-A593-EE56-368ED9892E32}"/>
              </a:ext>
            </a:extLst>
          </p:cNvPr>
          <p:cNvSpPr txBox="1">
            <a:spLocks/>
          </p:cNvSpPr>
          <p:nvPr/>
        </p:nvSpPr>
        <p:spPr>
          <a:xfrm>
            <a:off x="472361" y="885312"/>
            <a:ext cx="2778657" cy="4506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Inter"/>
              </a:rPr>
              <a:t>Conclusion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03CEA3AB-5A52-F953-8FCC-991F581B77D7}"/>
              </a:ext>
            </a:extLst>
          </p:cNvPr>
          <p:cNvSpPr/>
          <p:nvPr/>
        </p:nvSpPr>
        <p:spPr>
          <a:xfrm>
            <a:off x="-4145" y="2582838"/>
            <a:ext cx="12196145" cy="2548583"/>
          </a:xfrm>
          <a:custGeom>
            <a:avLst/>
            <a:gdLst/>
            <a:ahLst/>
            <a:cxnLst/>
            <a:rect l="l" t="t" r="r" b="b"/>
            <a:pathLst>
              <a:path w="27444434" h="3822875">
                <a:moveTo>
                  <a:pt x="0" y="0"/>
                </a:moveTo>
                <a:lnTo>
                  <a:pt x="27444434" y="0"/>
                </a:lnTo>
                <a:lnTo>
                  <a:pt x="27444434" y="3822875"/>
                </a:lnTo>
                <a:lnTo>
                  <a:pt x="0" y="38228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80486" b="-197814"/>
            </a:stretch>
          </a:blipFill>
        </p:spPr>
        <p:txBody>
          <a:bodyPr/>
          <a:lstStyle/>
          <a:p>
            <a:endParaRPr lang="en-IN" sz="1200"/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F819C4A2-A0DA-1C93-92FA-93E8D42D3D61}"/>
              </a:ext>
            </a:extLst>
          </p:cNvPr>
          <p:cNvSpPr/>
          <p:nvPr/>
        </p:nvSpPr>
        <p:spPr>
          <a:xfrm>
            <a:off x="3959298" y="1656624"/>
            <a:ext cx="4042989" cy="4042989"/>
          </a:xfrm>
          <a:custGeom>
            <a:avLst/>
            <a:gdLst/>
            <a:ahLst/>
            <a:cxnLst/>
            <a:rect l="l" t="t" r="r" b="b"/>
            <a:pathLst>
              <a:path w="6064483" h="6064483">
                <a:moveTo>
                  <a:pt x="0" y="0"/>
                </a:moveTo>
                <a:lnTo>
                  <a:pt x="6064483" y="0"/>
                </a:lnTo>
                <a:lnTo>
                  <a:pt x="6064483" y="6064483"/>
                </a:lnTo>
                <a:lnTo>
                  <a:pt x="0" y="60644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N" sz="1200"/>
          </a:p>
        </p:txBody>
      </p:sp>
      <p:sp>
        <p:nvSpPr>
          <p:cNvPr id="4" name="AutoShape 11">
            <a:extLst>
              <a:ext uri="{FF2B5EF4-FFF2-40B4-BE49-F238E27FC236}">
                <a16:creationId xmlns:a16="http://schemas.microsoft.com/office/drawing/2014/main" id="{C5C6492C-DAC6-F101-4E41-E6C110D6AF3F}"/>
              </a:ext>
            </a:extLst>
          </p:cNvPr>
          <p:cNvSpPr/>
          <p:nvPr/>
        </p:nvSpPr>
        <p:spPr>
          <a:xfrm flipV="1">
            <a:off x="7674983" y="2155591"/>
            <a:ext cx="4441583" cy="33967"/>
          </a:xfrm>
          <a:prstGeom prst="line">
            <a:avLst/>
          </a:prstGeom>
          <a:ln w="3810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IN" sz="1200"/>
          </a:p>
        </p:txBody>
      </p:sp>
      <p:sp>
        <p:nvSpPr>
          <p:cNvPr id="5" name="AutoShape 12">
            <a:extLst>
              <a:ext uri="{FF2B5EF4-FFF2-40B4-BE49-F238E27FC236}">
                <a16:creationId xmlns:a16="http://schemas.microsoft.com/office/drawing/2014/main" id="{180DBD71-830E-E023-B3D5-17B68203E372}"/>
              </a:ext>
            </a:extLst>
          </p:cNvPr>
          <p:cNvSpPr/>
          <p:nvPr/>
        </p:nvSpPr>
        <p:spPr>
          <a:xfrm>
            <a:off x="7360505" y="5457789"/>
            <a:ext cx="4831496" cy="0"/>
          </a:xfrm>
          <a:prstGeom prst="line">
            <a:avLst/>
          </a:prstGeom>
          <a:ln w="3810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IN" sz="1200"/>
          </a:p>
        </p:txBody>
      </p:sp>
      <p:sp>
        <p:nvSpPr>
          <p:cNvPr id="6" name="AutoShape 13">
            <a:extLst>
              <a:ext uri="{FF2B5EF4-FFF2-40B4-BE49-F238E27FC236}">
                <a16:creationId xmlns:a16="http://schemas.microsoft.com/office/drawing/2014/main" id="{9B2852C8-E1A3-231C-7945-D18E810B5300}"/>
              </a:ext>
            </a:extLst>
          </p:cNvPr>
          <p:cNvSpPr/>
          <p:nvPr/>
        </p:nvSpPr>
        <p:spPr>
          <a:xfrm flipV="1">
            <a:off x="0" y="2165240"/>
            <a:ext cx="4221751" cy="24319"/>
          </a:xfrm>
          <a:prstGeom prst="line">
            <a:avLst/>
          </a:prstGeom>
          <a:ln w="3810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IN" sz="1200"/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8AC65E02-7F1F-67BC-C41C-AFD606F751E1}"/>
              </a:ext>
            </a:extLst>
          </p:cNvPr>
          <p:cNvSpPr/>
          <p:nvPr/>
        </p:nvSpPr>
        <p:spPr>
          <a:xfrm>
            <a:off x="3891814" y="1589140"/>
            <a:ext cx="4177957" cy="4177957"/>
          </a:xfrm>
          <a:custGeom>
            <a:avLst/>
            <a:gdLst/>
            <a:ahLst/>
            <a:cxnLst/>
            <a:rect l="l" t="t" r="r" b="b"/>
            <a:pathLst>
              <a:path w="6266935" h="6266935">
                <a:moveTo>
                  <a:pt x="0" y="0"/>
                </a:moveTo>
                <a:lnTo>
                  <a:pt x="6266935" y="0"/>
                </a:lnTo>
                <a:lnTo>
                  <a:pt x="6266935" y="6266935"/>
                </a:lnTo>
                <a:lnTo>
                  <a:pt x="0" y="62669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sz="1200"/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0D339D23-92F4-9C1D-6AA4-4B049BCCEE21}"/>
              </a:ext>
            </a:extLst>
          </p:cNvPr>
          <p:cNvSpPr txBox="1"/>
          <p:nvPr/>
        </p:nvSpPr>
        <p:spPr>
          <a:xfrm>
            <a:off x="4237964" y="2289344"/>
            <a:ext cx="3379360" cy="2452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07"/>
              </a:lnSpc>
              <a:spcBef>
                <a:spcPct val="0"/>
              </a:spcBef>
            </a:pPr>
            <a:r>
              <a:rPr lang="en-US" sz="7148" dirty="0">
                <a:solidFill>
                  <a:srgbClr val="FFFFFF"/>
                </a:solidFill>
                <a:latin typeface="Satoshi 1"/>
                <a:ea typeface="Satoshi 1"/>
                <a:cs typeface="Satoshi 1"/>
                <a:sym typeface="Satoshi 1"/>
              </a:rPr>
              <a:t>Thank You</a:t>
            </a:r>
          </a:p>
        </p:txBody>
      </p:sp>
      <p:sp>
        <p:nvSpPr>
          <p:cNvPr id="9" name="AutoShape 16">
            <a:extLst>
              <a:ext uri="{FF2B5EF4-FFF2-40B4-BE49-F238E27FC236}">
                <a16:creationId xmlns:a16="http://schemas.microsoft.com/office/drawing/2014/main" id="{73ED7514-CCDE-574B-1292-ABE8D3F0BC7D}"/>
              </a:ext>
            </a:extLst>
          </p:cNvPr>
          <p:cNvSpPr/>
          <p:nvPr/>
        </p:nvSpPr>
        <p:spPr>
          <a:xfrm flipV="1">
            <a:off x="-1" y="5457788"/>
            <a:ext cx="4545155" cy="34607"/>
          </a:xfrm>
          <a:prstGeom prst="line">
            <a:avLst/>
          </a:prstGeom>
          <a:ln w="3810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IN" sz="12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A2A8B6-8528-D40F-1F2A-54121826FEEB}"/>
              </a:ext>
            </a:extLst>
          </p:cNvPr>
          <p:cNvGrpSpPr/>
          <p:nvPr/>
        </p:nvGrpSpPr>
        <p:grpSpPr>
          <a:xfrm>
            <a:off x="221380" y="-365620"/>
            <a:ext cx="7750778" cy="1270702"/>
            <a:chOff x="221380" y="-365620"/>
            <a:chExt cx="7750778" cy="1270702"/>
          </a:xfrm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5F5C9A4-C5B1-AFAF-AF73-4A336FB14FAA}"/>
                </a:ext>
              </a:extLst>
            </p:cNvPr>
            <p:cNvSpPr/>
            <p:nvPr/>
          </p:nvSpPr>
          <p:spPr>
            <a:xfrm>
              <a:off x="221380" y="52879"/>
              <a:ext cx="3673074" cy="569037"/>
            </a:xfrm>
            <a:custGeom>
              <a:avLst/>
              <a:gdLst/>
              <a:ahLst/>
              <a:cxnLst/>
              <a:rect l="l" t="t" r="r" b="b"/>
              <a:pathLst>
                <a:path w="6635747" h="1084378">
                  <a:moveTo>
                    <a:pt x="0" y="0"/>
                  </a:moveTo>
                  <a:lnTo>
                    <a:pt x="6635747" y="0"/>
                  </a:lnTo>
                  <a:lnTo>
                    <a:pt x="6635747" y="1084378"/>
                  </a:lnTo>
                  <a:lnTo>
                    <a:pt x="0" y="1084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4767" t="-197138" r="-20598" b="-202861"/>
              </a:stretch>
            </a:blipFill>
          </p:spPr>
          <p:txBody>
            <a:bodyPr/>
            <a:lstStyle/>
            <a:p>
              <a:endParaRPr lang="en-IN"/>
            </a:p>
          </p:txBody>
        </p:sp>
        <p:pic>
          <p:nvPicPr>
            <p:cNvPr id="12" name="Picture 11" descr="A black and white sign with white text&#10;&#10;Description automatically generated">
              <a:extLst>
                <a:ext uri="{FF2B5EF4-FFF2-40B4-BE49-F238E27FC236}">
                  <a16:creationId xmlns:a16="http://schemas.microsoft.com/office/drawing/2014/main" id="{9912B710-55DA-2D7C-8765-C0096D8AD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584" y="-250"/>
              <a:ext cx="1828574" cy="67598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E63EFBE-422C-243B-BDD3-CF784308A2F4}"/>
                </a:ext>
              </a:extLst>
            </p:cNvPr>
            <p:cNvSpPr txBox="1"/>
            <p:nvPr/>
          </p:nvSpPr>
          <p:spPr>
            <a:xfrm>
              <a:off x="3894454" y="-12354"/>
              <a:ext cx="39351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3600" dirty="0"/>
                <a:t>I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9155D2B-5818-4A03-194F-169B77CA30E1}"/>
                </a:ext>
              </a:extLst>
            </p:cNvPr>
            <p:cNvSpPr txBox="1"/>
            <p:nvPr/>
          </p:nvSpPr>
          <p:spPr>
            <a:xfrm>
              <a:off x="5866709" y="-12354"/>
              <a:ext cx="39351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3600" dirty="0"/>
                <a:t>I</a:t>
              </a: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7ED8DDB0-C711-48DF-7DE8-8526F3BF22AB}"/>
                </a:ext>
              </a:extLst>
            </p:cNvPr>
            <p:cNvSpPr/>
            <p:nvPr/>
          </p:nvSpPr>
          <p:spPr>
            <a:xfrm>
              <a:off x="4207857" y="-365620"/>
              <a:ext cx="1542208" cy="1270702"/>
            </a:xfrm>
            <a:custGeom>
              <a:avLst/>
              <a:gdLst/>
              <a:ahLst/>
              <a:cxnLst/>
              <a:rect l="l" t="t" r="r" b="b"/>
              <a:pathLst>
                <a:path w="3848142" h="3016537">
                  <a:moveTo>
                    <a:pt x="0" y="0"/>
                  </a:moveTo>
                  <a:lnTo>
                    <a:pt x="3848142" y="0"/>
                  </a:lnTo>
                  <a:lnTo>
                    <a:pt x="3848142" y="3016538"/>
                  </a:lnTo>
                  <a:lnTo>
                    <a:pt x="0" y="3016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13784" b="-13784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98227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B222FA-735B-6FD8-4A72-386CDA37AE7D}"/>
              </a:ext>
            </a:extLst>
          </p:cNvPr>
          <p:cNvSpPr/>
          <p:nvPr/>
        </p:nvSpPr>
        <p:spPr>
          <a:xfrm>
            <a:off x="0" y="835126"/>
            <a:ext cx="4793226" cy="558686"/>
          </a:xfrm>
          <a:prstGeom prst="roundRect">
            <a:avLst/>
          </a:prstGeom>
          <a:solidFill>
            <a:srgbClr val="0300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166B2A4B-EE8A-A593-EE56-368ED9892E32}"/>
              </a:ext>
            </a:extLst>
          </p:cNvPr>
          <p:cNvSpPr txBox="1">
            <a:spLocks/>
          </p:cNvSpPr>
          <p:nvPr/>
        </p:nvSpPr>
        <p:spPr>
          <a:xfrm>
            <a:off x="472361" y="885312"/>
            <a:ext cx="3050501" cy="4506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Inter"/>
              </a:rPr>
              <a:t>Title Slide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B01424-EDE7-FB2A-7A5D-35D39768DD8E}"/>
              </a:ext>
            </a:extLst>
          </p:cNvPr>
          <p:cNvGrpSpPr/>
          <p:nvPr/>
        </p:nvGrpSpPr>
        <p:grpSpPr>
          <a:xfrm>
            <a:off x="221380" y="-365620"/>
            <a:ext cx="7750778" cy="1270702"/>
            <a:chOff x="221380" y="-365620"/>
            <a:chExt cx="7750778" cy="1270702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17A304BD-F138-F202-1F4E-47610D4D54B2}"/>
                </a:ext>
              </a:extLst>
            </p:cNvPr>
            <p:cNvSpPr/>
            <p:nvPr/>
          </p:nvSpPr>
          <p:spPr>
            <a:xfrm>
              <a:off x="221380" y="52879"/>
              <a:ext cx="3673074" cy="569037"/>
            </a:xfrm>
            <a:custGeom>
              <a:avLst/>
              <a:gdLst/>
              <a:ahLst/>
              <a:cxnLst/>
              <a:rect l="l" t="t" r="r" b="b"/>
              <a:pathLst>
                <a:path w="6635747" h="1084378">
                  <a:moveTo>
                    <a:pt x="0" y="0"/>
                  </a:moveTo>
                  <a:lnTo>
                    <a:pt x="6635747" y="0"/>
                  </a:lnTo>
                  <a:lnTo>
                    <a:pt x="6635747" y="1084378"/>
                  </a:lnTo>
                  <a:lnTo>
                    <a:pt x="0" y="1084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4767" t="-197138" r="-20598" b="-202861"/>
              </a:stretch>
            </a:blipFill>
          </p:spPr>
          <p:txBody>
            <a:bodyPr/>
            <a:lstStyle/>
            <a:p>
              <a:endParaRPr lang="en-IN"/>
            </a:p>
          </p:txBody>
        </p:sp>
        <p:pic>
          <p:nvPicPr>
            <p:cNvPr id="4" name="Picture 3" descr="A black and white sign with white text&#10;&#10;Description automatically generated">
              <a:extLst>
                <a:ext uri="{FF2B5EF4-FFF2-40B4-BE49-F238E27FC236}">
                  <a16:creationId xmlns:a16="http://schemas.microsoft.com/office/drawing/2014/main" id="{6092318B-E451-E177-2424-156756077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584" y="-250"/>
              <a:ext cx="1828574" cy="67598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4D47C6-567E-A8D6-494D-AAD21B76A0DC}"/>
                </a:ext>
              </a:extLst>
            </p:cNvPr>
            <p:cNvSpPr txBox="1"/>
            <p:nvPr/>
          </p:nvSpPr>
          <p:spPr>
            <a:xfrm>
              <a:off x="3894454" y="-12354"/>
              <a:ext cx="39351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3600" dirty="0"/>
                <a:t>I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0B48CC-CC6A-F680-C568-6F941E726385}"/>
                </a:ext>
              </a:extLst>
            </p:cNvPr>
            <p:cNvSpPr txBox="1"/>
            <p:nvPr/>
          </p:nvSpPr>
          <p:spPr>
            <a:xfrm>
              <a:off x="5866709" y="-12354"/>
              <a:ext cx="39351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3600" dirty="0"/>
                <a:t>I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9C23515-04B0-1BC5-685F-B27572AB9752}"/>
                </a:ext>
              </a:extLst>
            </p:cNvPr>
            <p:cNvSpPr/>
            <p:nvPr/>
          </p:nvSpPr>
          <p:spPr>
            <a:xfrm>
              <a:off x="4207857" y="-365620"/>
              <a:ext cx="1542208" cy="1270702"/>
            </a:xfrm>
            <a:custGeom>
              <a:avLst/>
              <a:gdLst/>
              <a:ahLst/>
              <a:cxnLst/>
              <a:rect l="l" t="t" r="r" b="b"/>
              <a:pathLst>
                <a:path w="3848142" h="3016537">
                  <a:moveTo>
                    <a:pt x="0" y="0"/>
                  </a:moveTo>
                  <a:lnTo>
                    <a:pt x="3848142" y="0"/>
                  </a:lnTo>
                  <a:lnTo>
                    <a:pt x="3848142" y="3016538"/>
                  </a:lnTo>
                  <a:lnTo>
                    <a:pt x="0" y="3016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3784" b="-13784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85992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B222FA-735B-6FD8-4A72-386CDA37AE7D}"/>
              </a:ext>
            </a:extLst>
          </p:cNvPr>
          <p:cNvSpPr/>
          <p:nvPr/>
        </p:nvSpPr>
        <p:spPr>
          <a:xfrm>
            <a:off x="0" y="835126"/>
            <a:ext cx="4793226" cy="558686"/>
          </a:xfrm>
          <a:prstGeom prst="roundRect">
            <a:avLst/>
          </a:prstGeom>
          <a:solidFill>
            <a:srgbClr val="0300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166B2A4B-EE8A-A593-EE56-368ED9892E32}"/>
              </a:ext>
            </a:extLst>
          </p:cNvPr>
          <p:cNvSpPr txBox="1">
            <a:spLocks/>
          </p:cNvSpPr>
          <p:nvPr/>
        </p:nvSpPr>
        <p:spPr>
          <a:xfrm>
            <a:off x="472361" y="885312"/>
            <a:ext cx="3050501" cy="4506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Inter"/>
              </a:rPr>
              <a:t>Introduction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EAE87E7-F212-F07D-D967-7FE755034032}"/>
              </a:ext>
            </a:extLst>
          </p:cNvPr>
          <p:cNvGrpSpPr/>
          <p:nvPr/>
        </p:nvGrpSpPr>
        <p:grpSpPr>
          <a:xfrm>
            <a:off x="221380" y="-365620"/>
            <a:ext cx="7750778" cy="1270702"/>
            <a:chOff x="221380" y="-365620"/>
            <a:chExt cx="7750778" cy="1270702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E8DC6E6C-8D32-368B-3B5F-5439BBFA3958}"/>
                </a:ext>
              </a:extLst>
            </p:cNvPr>
            <p:cNvSpPr/>
            <p:nvPr/>
          </p:nvSpPr>
          <p:spPr>
            <a:xfrm>
              <a:off x="221380" y="52879"/>
              <a:ext cx="3673074" cy="569037"/>
            </a:xfrm>
            <a:custGeom>
              <a:avLst/>
              <a:gdLst/>
              <a:ahLst/>
              <a:cxnLst/>
              <a:rect l="l" t="t" r="r" b="b"/>
              <a:pathLst>
                <a:path w="6635747" h="1084378">
                  <a:moveTo>
                    <a:pt x="0" y="0"/>
                  </a:moveTo>
                  <a:lnTo>
                    <a:pt x="6635747" y="0"/>
                  </a:lnTo>
                  <a:lnTo>
                    <a:pt x="6635747" y="1084378"/>
                  </a:lnTo>
                  <a:lnTo>
                    <a:pt x="0" y="1084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4767" t="-197138" r="-20598" b="-202861"/>
              </a:stretch>
            </a:blipFill>
          </p:spPr>
          <p:txBody>
            <a:bodyPr/>
            <a:lstStyle/>
            <a:p>
              <a:endParaRPr lang="en-IN"/>
            </a:p>
          </p:txBody>
        </p:sp>
        <p:pic>
          <p:nvPicPr>
            <p:cNvPr id="4" name="Picture 3" descr="A black and white sign with white text&#10;&#10;Description automatically generated">
              <a:extLst>
                <a:ext uri="{FF2B5EF4-FFF2-40B4-BE49-F238E27FC236}">
                  <a16:creationId xmlns:a16="http://schemas.microsoft.com/office/drawing/2014/main" id="{FDEDDCF8-7293-1EC9-4C56-A776B0D4E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584" y="-250"/>
              <a:ext cx="1828574" cy="67598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85C4829-0819-8614-A48A-BDD094986683}"/>
                </a:ext>
              </a:extLst>
            </p:cNvPr>
            <p:cNvSpPr txBox="1"/>
            <p:nvPr/>
          </p:nvSpPr>
          <p:spPr>
            <a:xfrm>
              <a:off x="3894454" y="-12354"/>
              <a:ext cx="39351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3600" dirty="0"/>
                <a:t>I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3C73807-1D7A-6B1E-77C9-BDA179E934C3}"/>
                </a:ext>
              </a:extLst>
            </p:cNvPr>
            <p:cNvSpPr txBox="1"/>
            <p:nvPr/>
          </p:nvSpPr>
          <p:spPr>
            <a:xfrm>
              <a:off x="5866709" y="-12354"/>
              <a:ext cx="39351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3600" dirty="0"/>
                <a:t>I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7348FCD-0DB9-1F78-45C8-0BF41154DF79}"/>
                </a:ext>
              </a:extLst>
            </p:cNvPr>
            <p:cNvSpPr/>
            <p:nvPr/>
          </p:nvSpPr>
          <p:spPr>
            <a:xfrm>
              <a:off x="4207857" y="-365620"/>
              <a:ext cx="1542208" cy="1270702"/>
            </a:xfrm>
            <a:custGeom>
              <a:avLst/>
              <a:gdLst/>
              <a:ahLst/>
              <a:cxnLst/>
              <a:rect l="l" t="t" r="r" b="b"/>
              <a:pathLst>
                <a:path w="3848142" h="3016537">
                  <a:moveTo>
                    <a:pt x="0" y="0"/>
                  </a:moveTo>
                  <a:lnTo>
                    <a:pt x="3848142" y="0"/>
                  </a:lnTo>
                  <a:lnTo>
                    <a:pt x="3848142" y="3016538"/>
                  </a:lnTo>
                  <a:lnTo>
                    <a:pt x="0" y="3016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3784" b="-13784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62867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B222FA-735B-6FD8-4A72-386CDA37AE7D}"/>
              </a:ext>
            </a:extLst>
          </p:cNvPr>
          <p:cNvSpPr/>
          <p:nvPr/>
        </p:nvSpPr>
        <p:spPr>
          <a:xfrm>
            <a:off x="0" y="835126"/>
            <a:ext cx="4793226" cy="558686"/>
          </a:xfrm>
          <a:prstGeom prst="roundRect">
            <a:avLst/>
          </a:prstGeom>
          <a:solidFill>
            <a:srgbClr val="0300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166B2A4B-EE8A-A593-EE56-368ED9892E32}"/>
              </a:ext>
            </a:extLst>
          </p:cNvPr>
          <p:cNvSpPr txBox="1">
            <a:spLocks/>
          </p:cNvSpPr>
          <p:nvPr/>
        </p:nvSpPr>
        <p:spPr>
          <a:xfrm>
            <a:off x="472361" y="885312"/>
            <a:ext cx="3050501" cy="4506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Inter"/>
              </a:rPr>
              <a:t>Market Research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1C9EC5-52F7-1B76-3CDD-8C6FE4E93555}"/>
              </a:ext>
            </a:extLst>
          </p:cNvPr>
          <p:cNvGrpSpPr/>
          <p:nvPr/>
        </p:nvGrpSpPr>
        <p:grpSpPr>
          <a:xfrm>
            <a:off x="221380" y="-365620"/>
            <a:ext cx="7750778" cy="1270702"/>
            <a:chOff x="221380" y="-365620"/>
            <a:chExt cx="7750778" cy="1270702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514DD530-A401-DC59-AA06-F03805D37E2C}"/>
                </a:ext>
              </a:extLst>
            </p:cNvPr>
            <p:cNvSpPr/>
            <p:nvPr/>
          </p:nvSpPr>
          <p:spPr>
            <a:xfrm>
              <a:off x="221380" y="52879"/>
              <a:ext cx="3673074" cy="569037"/>
            </a:xfrm>
            <a:custGeom>
              <a:avLst/>
              <a:gdLst/>
              <a:ahLst/>
              <a:cxnLst/>
              <a:rect l="l" t="t" r="r" b="b"/>
              <a:pathLst>
                <a:path w="6635747" h="1084378">
                  <a:moveTo>
                    <a:pt x="0" y="0"/>
                  </a:moveTo>
                  <a:lnTo>
                    <a:pt x="6635747" y="0"/>
                  </a:lnTo>
                  <a:lnTo>
                    <a:pt x="6635747" y="1084378"/>
                  </a:lnTo>
                  <a:lnTo>
                    <a:pt x="0" y="1084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4767" t="-197138" r="-20598" b="-202861"/>
              </a:stretch>
            </a:blipFill>
          </p:spPr>
          <p:txBody>
            <a:bodyPr/>
            <a:lstStyle/>
            <a:p>
              <a:endParaRPr lang="en-IN"/>
            </a:p>
          </p:txBody>
        </p:sp>
        <p:pic>
          <p:nvPicPr>
            <p:cNvPr id="4" name="Picture 3" descr="A black and white sign with white text&#10;&#10;Description automatically generated">
              <a:extLst>
                <a:ext uri="{FF2B5EF4-FFF2-40B4-BE49-F238E27FC236}">
                  <a16:creationId xmlns:a16="http://schemas.microsoft.com/office/drawing/2014/main" id="{57346DE2-57E1-FB75-653A-998DEB8BF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584" y="-250"/>
              <a:ext cx="1828574" cy="67598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9549302-5D30-0A3D-C0ED-822FB7AABBA0}"/>
                </a:ext>
              </a:extLst>
            </p:cNvPr>
            <p:cNvSpPr txBox="1"/>
            <p:nvPr/>
          </p:nvSpPr>
          <p:spPr>
            <a:xfrm>
              <a:off x="3894454" y="-12354"/>
              <a:ext cx="39351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3600" dirty="0"/>
                <a:t>I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56F9456-354C-F783-78B9-AE0EB1E8F969}"/>
                </a:ext>
              </a:extLst>
            </p:cNvPr>
            <p:cNvSpPr txBox="1"/>
            <p:nvPr/>
          </p:nvSpPr>
          <p:spPr>
            <a:xfrm>
              <a:off x="5866709" y="-12354"/>
              <a:ext cx="39351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3600" dirty="0"/>
                <a:t>I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E1E97EC-64DA-FD0B-DBBD-7B1DD6564BB4}"/>
                </a:ext>
              </a:extLst>
            </p:cNvPr>
            <p:cNvSpPr/>
            <p:nvPr/>
          </p:nvSpPr>
          <p:spPr>
            <a:xfrm>
              <a:off x="4207857" y="-365620"/>
              <a:ext cx="1542208" cy="1270702"/>
            </a:xfrm>
            <a:custGeom>
              <a:avLst/>
              <a:gdLst/>
              <a:ahLst/>
              <a:cxnLst/>
              <a:rect l="l" t="t" r="r" b="b"/>
              <a:pathLst>
                <a:path w="3848142" h="3016537">
                  <a:moveTo>
                    <a:pt x="0" y="0"/>
                  </a:moveTo>
                  <a:lnTo>
                    <a:pt x="3848142" y="0"/>
                  </a:lnTo>
                  <a:lnTo>
                    <a:pt x="3848142" y="3016538"/>
                  </a:lnTo>
                  <a:lnTo>
                    <a:pt x="0" y="3016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3784" b="-13784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23034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B222FA-735B-6FD8-4A72-386CDA37AE7D}"/>
              </a:ext>
            </a:extLst>
          </p:cNvPr>
          <p:cNvSpPr/>
          <p:nvPr/>
        </p:nvSpPr>
        <p:spPr>
          <a:xfrm>
            <a:off x="0" y="835126"/>
            <a:ext cx="4793226" cy="558686"/>
          </a:xfrm>
          <a:prstGeom prst="roundRect">
            <a:avLst/>
          </a:prstGeom>
          <a:solidFill>
            <a:srgbClr val="0300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166B2A4B-EE8A-A593-EE56-368ED9892E32}"/>
              </a:ext>
            </a:extLst>
          </p:cNvPr>
          <p:cNvSpPr txBox="1">
            <a:spLocks/>
          </p:cNvSpPr>
          <p:nvPr/>
        </p:nvSpPr>
        <p:spPr>
          <a:xfrm>
            <a:off x="0" y="885312"/>
            <a:ext cx="4439265" cy="4506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Inter"/>
              </a:rPr>
              <a:t>Problem Statement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9DDFE4-D7B4-CF11-B817-B5FE16939FA8}"/>
              </a:ext>
            </a:extLst>
          </p:cNvPr>
          <p:cNvGrpSpPr/>
          <p:nvPr/>
        </p:nvGrpSpPr>
        <p:grpSpPr>
          <a:xfrm>
            <a:off x="221380" y="-365620"/>
            <a:ext cx="7750778" cy="1270702"/>
            <a:chOff x="221380" y="-365620"/>
            <a:chExt cx="7750778" cy="1270702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FFF51D77-47F3-6B04-C627-AF81314D29E3}"/>
                </a:ext>
              </a:extLst>
            </p:cNvPr>
            <p:cNvSpPr/>
            <p:nvPr/>
          </p:nvSpPr>
          <p:spPr>
            <a:xfrm>
              <a:off x="221380" y="52879"/>
              <a:ext cx="3673074" cy="569037"/>
            </a:xfrm>
            <a:custGeom>
              <a:avLst/>
              <a:gdLst/>
              <a:ahLst/>
              <a:cxnLst/>
              <a:rect l="l" t="t" r="r" b="b"/>
              <a:pathLst>
                <a:path w="6635747" h="1084378">
                  <a:moveTo>
                    <a:pt x="0" y="0"/>
                  </a:moveTo>
                  <a:lnTo>
                    <a:pt x="6635747" y="0"/>
                  </a:lnTo>
                  <a:lnTo>
                    <a:pt x="6635747" y="1084378"/>
                  </a:lnTo>
                  <a:lnTo>
                    <a:pt x="0" y="1084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4767" t="-197138" r="-20598" b="-202861"/>
              </a:stretch>
            </a:blipFill>
          </p:spPr>
          <p:txBody>
            <a:bodyPr/>
            <a:lstStyle/>
            <a:p>
              <a:endParaRPr lang="en-IN"/>
            </a:p>
          </p:txBody>
        </p:sp>
        <p:pic>
          <p:nvPicPr>
            <p:cNvPr id="4" name="Picture 3" descr="A black and white sign with white text&#10;&#10;Description automatically generated">
              <a:extLst>
                <a:ext uri="{FF2B5EF4-FFF2-40B4-BE49-F238E27FC236}">
                  <a16:creationId xmlns:a16="http://schemas.microsoft.com/office/drawing/2014/main" id="{DE64EEBC-2947-4F47-E594-C49ED2C17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584" y="-250"/>
              <a:ext cx="1828574" cy="67598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B8BAAB-4F22-BF5F-1A97-18B09AC73D99}"/>
                </a:ext>
              </a:extLst>
            </p:cNvPr>
            <p:cNvSpPr txBox="1"/>
            <p:nvPr/>
          </p:nvSpPr>
          <p:spPr>
            <a:xfrm>
              <a:off x="3894454" y="-12354"/>
              <a:ext cx="39351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3600" dirty="0"/>
                <a:t>I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AF2DB40-D9AC-3CB9-D22C-50E0DEB90A5D}"/>
                </a:ext>
              </a:extLst>
            </p:cNvPr>
            <p:cNvSpPr txBox="1"/>
            <p:nvPr/>
          </p:nvSpPr>
          <p:spPr>
            <a:xfrm>
              <a:off x="5866709" y="-12354"/>
              <a:ext cx="39351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3600" dirty="0"/>
                <a:t>I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99AD231-9220-DD4F-DE0C-A00E7908AABB}"/>
                </a:ext>
              </a:extLst>
            </p:cNvPr>
            <p:cNvSpPr/>
            <p:nvPr/>
          </p:nvSpPr>
          <p:spPr>
            <a:xfrm>
              <a:off x="4207857" y="-365620"/>
              <a:ext cx="1542208" cy="1270702"/>
            </a:xfrm>
            <a:custGeom>
              <a:avLst/>
              <a:gdLst/>
              <a:ahLst/>
              <a:cxnLst/>
              <a:rect l="l" t="t" r="r" b="b"/>
              <a:pathLst>
                <a:path w="3848142" h="3016537">
                  <a:moveTo>
                    <a:pt x="0" y="0"/>
                  </a:moveTo>
                  <a:lnTo>
                    <a:pt x="3848142" y="0"/>
                  </a:lnTo>
                  <a:lnTo>
                    <a:pt x="3848142" y="3016538"/>
                  </a:lnTo>
                  <a:lnTo>
                    <a:pt x="0" y="3016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3784" b="-13784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64682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B222FA-735B-6FD8-4A72-386CDA37AE7D}"/>
              </a:ext>
            </a:extLst>
          </p:cNvPr>
          <p:cNvSpPr/>
          <p:nvPr/>
        </p:nvSpPr>
        <p:spPr>
          <a:xfrm>
            <a:off x="0" y="835126"/>
            <a:ext cx="4793226" cy="558686"/>
          </a:xfrm>
          <a:prstGeom prst="roundRect">
            <a:avLst/>
          </a:prstGeom>
          <a:solidFill>
            <a:srgbClr val="0300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166B2A4B-EE8A-A593-EE56-368ED9892E32}"/>
              </a:ext>
            </a:extLst>
          </p:cNvPr>
          <p:cNvSpPr txBox="1">
            <a:spLocks/>
          </p:cNvSpPr>
          <p:nvPr/>
        </p:nvSpPr>
        <p:spPr>
          <a:xfrm>
            <a:off x="472360" y="885312"/>
            <a:ext cx="3863665" cy="4506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Inter"/>
              </a:rPr>
              <a:t>Innovative Solutions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49BF8A-CD86-215C-D96C-4947915D7368}"/>
              </a:ext>
            </a:extLst>
          </p:cNvPr>
          <p:cNvGrpSpPr/>
          <p:nvPr/>
        </p:nvGrpSpPr>
        <p:grpSpPr>
          <a:xfrm>
            <a:off x="221380" y="-365620"/>
            <a:ext cx="7750778" cy="1270702"/>
            <a:chOff x="221380" y="-365620"/>
            <a:chExt cx="7750778" cy="1270702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1F78301C-916F-00E9-139E-EC867A48B837}"/>
                </a:ext>
              </a:extLst>
            </p:cNvPr>
            <p:cNvSpPr/>
            <p:nvPr/>
          </p:nvSpPr>
          <p:spPr>
            <a:xfrm>
              <a:off x="221380" y="52879"/>
              <a:ext cx="3673074" cy="569037"/>
            </a:xfrm>
            <a:custGeom>
              <a:avLst/>
              <a:gdLst/>
              <a:ahLst/>
              <a:cxnLst/>
              <a:rect l="l" t="t" r="r" b="b"/>
              <a:pathLst>
                <a:path w="6635747" h="1084378">
                  <a:moveTo>
                    <a:pt x="0" y="0"/>
                  </a:moveTo>
                  <a:lnTo>
                    <a:pt x="6635747" y="0"/>
                  </a:lnTo>
                  <a:lnTo>
                    <a:pt x="6635747" y="1084378"/>
                  </a:lnTo>
                  <a:lnTo>
                    <a:pt x="0" y="1084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4767" t="-197138" r="-20598" b="-202861"/>
              </a:stretch>
            </a:blipFill>
          </p:spPr>
          <p:txBody>
            <a:bodyPr/>
            <a:lstStyle/>
            <a:p>
              <a:endParaRPr lang="en-IN"/>
            </a:p>
          </p:txBody>
        </p:sp>
        <p:pic>
          <p:nvPicPr>
            <p:cNvPr id="4" name="Picture 3" descr="A black and white sign with white text&#10;&#10;Description automatically generated">
              <a:extLst>
                <a:ext uri="{FF2B5EF4-FFF2-40B4-BE49-F238E27FC236}">
                  <a16:creationId xmlns:a16="http://schemas.microsoft.com/office/drawing/2014/main" id="{7F92070A-AF53-8485-8D9C-77D6E4C76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584" y="-250"/>
              <a:ext cx="1828574" cy="67598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90E387F-ABF1-46C3-1B09-FD2827A438A7}"/>
                </a:ext>
              </a:extLst>
            </p:cNvPr>
            <p:cNvSpPr txBox="1"/>
            <p:nvPr/>
          </p:nvSpPr>
          <p:spPr>
            <a:xfrm>
              <a:off x="3894454" y="-12354"/>
              <a:ext cx="39351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3600" dirty="0"/>
                <a:t>I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707A02D-EBDB-CDFD-79A3-F4A36C7D1C5C}"/>
                </a:ext>
              </a:extLst>
            </p:cNvPr>
            <p:cNvSpPr txBox="1"/>
            <p:nvPr/>
          </p:nvSpPr>
          <p:spPr>
            <a:xfrm>
              <a:off x="5866709" y="-12354"/>
              <a:ext cx="39351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3600" dirty="0"/>
                <a:t>I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EEDB4EF-460E-0AAE-2369-8603CE7EBCB3}"/>
                </a:ext>
              </a:extLst>
            </p:cNvPr>
            <p:cNvSpPr/>
            <p:nvPr/>
          </p:nvSpPr>
          <p:spPr>
            <a:xfrm>
              <a:off x="4207857" y="-365620"/>
              <a:ext cx="1542208" cy="1270702"/>
            </a:xfrm>
            <a:custGeom>
              <a:avLst/>
              <a:gdLst/>
              <a:ahLst/>
              <a:cxnLst/>
              <a:rect l="l" t="t" r="r" b="b"/>
              <a:pathLst>
                <a:path w="3848142" h="3016537">
                  <a:moveTo>
                    <a:pt x="0" y="0"/>
                  </a:moveTo>
                  <a:lnTo>
                    <a:pt x="3848142" y="0"/>
                  </a:lnTo>
                  <a:lnTo>
                    <a:pt x="3848142" y="3016538"/>
                  </a:lnTo>
                  <a:lnTo>
                    <a:pt x="0" y="3016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3784" b="-13784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06813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B222FA-735B-6FD8-4A72-386CDA37AE7D}"/>
              </a:ext>
            </a:extLst>
          </p:cNvPr>
          <p:cNvSpPr/>
          <p:nvPr/>
        </p:nvSpPr>
        <p:spPr>
          <a:xfrm>
            <a:off x="0" y="835126"/>
            <a:ext cx="4793226" cy="558686"/>
          </a:xfrm>
          <a:prstGeom prst="roundRect">
            <a:avLst/>
          </a:prstGeom>
          <a:solidFill>
            <a:srgbClr val="0300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166B2A4B-EE8A-A593-EE56-368ED9892E32}"/>
              </a:ext>
            </a:extLst>
          </p:cNvPr>
          <p:cNvSpPr txBox="1">
            <a:spLocks/>
          </p:cNvSpPr>
          <p:nvPr/>
        </p:nvSpPr>
        <p:spPr>
          <a:xfrm>
            <a:off x="472361" y="885312"/>
            <a:ext cx="4070142" cy="4506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Inter"/>
              </a:rPr>
              <a:t>Implementation Plan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443ECF-0A29-9DB1-DA9B-EE340B9D8DB9}"/>
              </a:ext>
            </a:extLst>
          </p:cNvPr>
          <p:cNvGrpSpPr/>
          <p:nvPr/>
        </p:nvGrpSpPr>
        <p:grpSpPr>
          <a:xfrm>
            <a:off x="221380" y="-365620"/>
            <a:ext cx="7750778" cy="1270702"/>
            <a:chOff x="221380" y="-365620"/>
            <a:chExt cx="7750778" cy="1270702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5EE79949-F9EE-D7CF-2082-E94EABBBD7CF}"/>
                </a:ext>
              </a:extLst>
            </p:cNvPr>
            <p:cNvSpPr/>
            <p:nvPr/>
          </p:nvSpPr>
          <p:spPr>
            <a:xfrm>
              <a:off x="221380" y="52879"/>
              <a:ext cx="3673074" cy="569037"/>
            </a:xfrm>
            <a:custGeom>
              <a:avLst/>
              <a:gdLst/>
              <a:ahLst/>
              <a:cxnLst/>
              <a:rect l="l" t="t" r="r" b="b"/>
              <a:pathLst>
                <a:path w="6635747" h="1084378">
                  <a:moveTo>
                    <a:pt x="0" y="0"/>
                  </a:moveTo>
                  <a:lnTo>
                    <a:pt x="6635747" y="0"/>
                  </a:lnTo>
                  <a:lnTo>
                    <a:pt x="6635747" y="1084378"/>
                  </a:lnTo>
                  <a:lnTo>
                    <a:pt x="0" y="1084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4767" t="-197138" r="-20598" b="-202861"/>
              </a:stretch>
            </a:blipFill>
          </p:spPr>
          <p:txBody>
            <a:bodyPr/>
            <a:lstStyle/>
            <a:p>
              <a:endParaRPr lang="en-IN"/>
            </a:p>
          </p:txBody>
        </p:sp>
        <p:pic>
          <p:nvPicPr>
            <p:cNvPr id="4" name="Picture 3" descr="A black and white sign with white text&#10;&#10;Description automatically generated">
              <a:extLst>
                <a:ext uri="{FF2B5EF4-FFF2-40B4-BE49-F238E27FC236}">
                  <a16:creationId xmlns:a16="http://schemas.microsoft.com/office/drawing/2014/main" id="{A8940FA1-520B-68D5-FD0C-5BB366361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584" y="-250"/>
              <a:ext cx="1828574" cy="67598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B9CE564-910E-0FB2-1F17-426651697299}"/>
                </a:ext>
              </a:extLst>
            </p:cNvPr>
            <p:cNvSpPr txBox="1"/>
            <p:nvPr/>
          </p:nvSpPr>
          <p:spPr>
            <a:xfrm>
              <a:off x="3894454" y="-12354"/>
              <a:ext cx="39351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3600" dirty="0"/>
                <a:t>I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DCD510C-575D-C600-459D-ED909917D56B}"/>
                </a:ext>
              </a:extLst>
            </p:cNvPr>
            <p:cNvSpPr txBox="1"/>
            <p:nvPr/>
          </p:nvSpPr>
          <p:spPr>
            <a:xfrm>
              <a:off x="5866709" y="-12354"/>
              <a:ext cx="39351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3600" dirty="0"/>
                <a:t>I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3A1439A-4404-2757-9385-342FD8836F23}"/>
                </a:ext>
              </a:extLst>
            </p:cNvPr>
            <p:cNvSpPr/>
            <p:nvPr/>
          </p:nvSpPr>
          <p:spPr>
            <a:xfrm>
              <a:off x="4207857" y="-365620"/>
              <a:ext cx="1542208" cy="1270702"/>
            </a:xfrm>
            <a:custGeom>
              <a:avLst/>
              <a:gdLst/>
              <a:ahLst/>
              <a:cxnLst/>
              <a:rect l="l" t="t" r="r" b="b"/>
              <a:pathLst>
                <a:path w="3848142" h="3016537">
                  <a:moveTo>
                    <a:pt x="0" y="0"/>
                  </a:moveTo>
                  <a:lnTo>
                    <a:pt x="3848142" y="0"/>
                  </a:lnTo>
                  <a:lnTo>
                    <a:pt x="3848142" y="3016538"/>
                  </a:lnTo>
                  <a:lnTo>
                    <a:pt x="0" y="3016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3784" b="-13784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86780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B222FA-735B-6FD8-4A72-386CDA37AE7D}"/>
              </a:ext>
            </a:extLst>
          </p:cNvPr>
          <p:cNvSpPr/>
          <p:nvPr/>
        </p:nvSpPr>
        <p:spPr>
          <a:xfrm>
            <a:off x="0" y="835126"/>
            <a:ext cx="4793226" cy="558686"/>
          </a:xfrm>
          <a:prstGeom prst="roundRect">
            <a:avLst/>
          </a:prstGeom>
          <a:solidFill>
            <a:srgbClr val="0300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166B2A4B-EE8A-A593-EE56-368ED9892E32}"/>
              </a:ext>
            </a:extLst>
          </p:cNvPr>
          <p:cNvSpPr txBox="1">
            <a:spLocks/>
          </p:cNvSpPr>
          <p:nvPr/>
        </p:nvSpPr>
        <p:spPr>
          <a:xfrm>
            <a:off x="472361" y="885312"/>
            <a:ext cx="3981652" cy="4506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Inter"/>
              </a:rPr>
              <a:t>Impact Assessment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A8F621D-5635-45D4-2C4C-DEADA4D06707}"/>
              </a:ext>
            </a:extLst>
          </p:cNvPr>
          <p:cNvGrpSpPr/>
          <p:nvPr/>
        </p:nvGrpSpPr>
        <p:grpSpPr>
          <a:xfrm>
            <a:off x="221380" y="-365620"/>
            <a:ext cx="7750778" cy="1270702"/>
            <a:chOff x="221380" y="-365620"/>
            <a:chExt cx="7750778" cy="1270702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FB38F8C5-C58F-1D4F-BE47-10FAD4F09F86}"/>
                </a:ext>
              </a:extLst>
            </p:cNvPr>
            <p:cNvSpPr/>
            <p:nvPr/>
          </p:nvSpPr>
          <p:spPr>
            <a:xfrm>
              <a:off x="221380" y="52879"/>
              <a:ext cx="3673074" cy="569037"/>
            </a:xfrm>
            <a:custGeom>
              <a:avLst/>
              <a:gdLst/>
              <a:ahLst/>
              <a:cxnLst/>
              <a:rect l="l" t="t" r="r" b="b"/>
              <a:pathLst>
                <a:path w="6635747" h="1084378">
                  <a:moveTo>
                    <a:pt x="0" y="0"/>
                  </a:moveTo>
                  <a:lnTo>
                    <a:pt x="6635747" y="0"/>
                  </a:lnTo>
                  <a:lnTo>
                    <a:pt x="6635747" y="1084378"/>
                  </a:lnTo>
                  <a:lnTo>
                    <a:pt x="0" y="1084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4767" t="-197138" r="-20598" b="-202861"/>
              </a:stretch>
            </a:blipFill>
          </p:spPr>
          <p:txBody>
            <a:bodyPr/>
            <a:lstStyle/>
            <a:p>
              <a:endParaRPr lang="en-IN"/>
            </a:p>
          </p:txBody>
        </p:sp>
        <p:pic>
          <p:nvPicPr>
            <p:cNvPr id="4" name="Picture 3" descr="A black and white sign with white text&#10;&#10;Description automatically generated">
              <a:extLst>
                <a:ext uri="{FF2B5EF4-FFF2-40B4-BE49-F238E27FC236}">
                  <a16:creationId xmlns:a16="http://schemas.microsoft.com/office/drawing/2014/main" id="{FAA9BE21-258F-DF08-B6BA-C9285A10D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584" y="-250"/>
              <a:ext cx="1828574" cy="67598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EC83F52-B429-69E8-8280-76A670D716C6}"/>
                </a:ext>
              </a:extLst>
            </p:cNvPr>
            <p:cNvSpPr txBox="1"/>
            <p:nvPr/>
          </p:nvSpPr>
          <p:spPr>
            <a:xfrm>
              <a:off x="3894454" y="-12354"/>
              <a:ext cx="39351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3600" dirty="0"/>
                <a:t>I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08AA8AA-610C-93A6-1CB2-C8FC4B84E36D}"/>
                </a:ext>
              </a:extLst>
            </p:cNvPr>
            <p:cNvSpPr txBox="1"/>
            <p:nvPr/>
          </p:nvSpPr>
          <p:spPr>
            <a:xfrm>
              <a:off x="5866709" y="-12354"/>
              <a:ext cx="39351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3600" dirty="0"/>
                <a:t>I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BFD8E58-F850-3FE8-5881-3C5CD181499D}"/>
                </a:ext>
              </a:extLst>
            </p:cNvPr>
            <p:cNvSpPr/>
            <p:nvPr/>
          </p:nvSpPr>
          <p:spPr>
            <a:xfrm>
              <a:off x="4207857" y="-365620"/>
              <a:ext cx="1542208" cy="1270702"/>
            </a:xfrm>
            <a:custGeom>
              <a:avLst/>
              <a:gdLst/>
              <a:ahLst/>
              <a:cxnLst/>
              <a:rect l="l" t="t" r="r" b="b"/>
              <a:pathLst>
                <a:path w="3848142" h="3016537">
                  <a:moveTo>
                    <a:pt x="0" y="0"/>
                  </a:moveTo>
                  <a:lnTo>
                    <a:pt x="3848142" y="0"/>
                  </a:lnTo>
                  <a:lnTo>
                    <a:pt x="3848142" y="3016538"/>
                  </a:lnTo>
                  <a:lnTo>
                    <a:pt x="0" y="3016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3784" b="-13784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51923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B222FA-735B-6FD8-4A72-386CDA37AE7D}"/>
              </a:ext>
            </a:extLst>
          </p:cNvPr>
          <p:cNvSpPr/>
          <p:nvPr/>
        </p:nvSpPr>
        <p:spPr>
          <a:xfrm>
            <a:off x="0" y="835126"/>
            <a:ext cx="4793226" cy="558686"/>
          </a:xfrm>
          <a:prstGeom prst="roundRect">
            <a:avLst/>
          </a:prstGeom>
          <a:solidFill>
            <a:srgbClr val="0300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166B2A4B-EE8A-A593-EE56-368ED9892E32}"/>
              </a:ext>
            </a:extLst>
          </p:cNvPr>
          <p:cNvSpPr txBox="1">
            <a:spLocks/>
          </p:cNvSpPr>
          <p:nvPr/>
        </p:nvSpPr>
        <p:spPr>
          <a:xfrm>
            <a:off x="472361" y="885312"/>
            <a:ext cx="2778657" cy="4506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Inter"/>
              </a:rPr>
              <a:t>Conclusion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693671D-B3E3-3DF2-8B93-93F9A71F5D6E}"/>
              </a:ext>
            </a:extLst>
          </p:cNvPr>
          <p:cNvGrpSpPr/>
          <p:nvPr/>
        </p:nvGrpSpPr>
        <p:grpSpPr>
          <a:xfrm>
            <a:off x="221380" y="-365620"/>
            <a:ext cx="7750778" cy="1270702"/>
            <a:chOff x="221380" y="-365620"/>
            <a:chExt cx="7750778" cy="1270702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F4757156-B751-E268-2225-AEB38048B327}"/>
                </a:ext>
              </a:extLst>
            </p:cNvPr>
            <p:cNvSpPr/>
            <p:nvPr/>
          </p:nvSpPr>
          <p:spPr>
            <a:xfrm>
              <a:off x="221380" y="52879"/>
              <a:ext cx="3673074" cy="569037"/>
            </a:xfrm>
            <a:custGeom>
              <a:avLst/>
              <a:gdLst/>
              <a:ahLst/>
              <a:cxnLst/>
              <a:rect l="l" t="t" r="r" b="b"/>
              <a:pathLst>
                <a:path w="6635747" h="1084378">
                  <a:moveTo>
                    <a:pt x="0" y="0"/>
                  </a:moveTo>
                  <a:lnTo>
                    <a:pt x="6635747" y="0"/>
                  </a:lnTo>
                  <a:lnTo>
                    <a:pt x="6635747" y="1084378"/>
                  </a:lnTo>
                  <a:lnTo>
                    <a:pt x="0" y="1084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4767" t="-197138" r="-20598" b="-202861"/>
              </a:stretch>
            </a:blipFill>
          </p:spPr>
          <p:txBody>
            <a:bodyPr/>
            <a:lstStyle/>
            <a:p>
              <a:endParaRPr lang="en-IN"/>
            </a:p>
          </p:txBody>
        </p:sp>
        <p:pic>
          <p:nvPicPr>
            <p:cNvPr id="10" name="Picture 9" descr="A black and white sign with white text&#10;&#10;Description automatically generated">
              <a:extLst>
                <a:ext uri="{FF2B5EF4-FFF2-40B4-BE49-F238E27FC236}">
                  <a16:creationId xmlns:a16="http://schemas.microsoft.com/office/drawing/2014/main" id="{229E46A3-ECBA-0074-AE42-E1E246DD5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584" y="-250"/>
              <a:ext cx="1828574" cy="67598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B0A2D3-60B2-B925-EA29-2181FDF352FB}"/>
                </a:ext>
              </a:extLst>
            </p:cNvPr>
            <p:cNvSpPr txBox="1"/>
            <p:nvPr/>
          </p:nvSpPr>
          <p:spPr>
            <a:xfrm>
              <a:off x="3894454" y="-12354"/>
              <a:ext cx="39351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3600" dirty="0"/>
                <a:t>I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82ED588-812E-4EF1-0B88-02FB75EB1661}"/>
                </a:ext>
              </a:extLst>
            </p:cNvPr>
            <p:cNvSpPr txBox="1"/>
            <p:nvPr/>
          </p:nvSpPr>
          <p:spPr>
            <a:xfrm>
              <a:off x="5866709" y="-12354"/>
              <a:ext cx="39351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3600" dirty="0"/>
                <a:t>I</a:t>
              </a: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4B8D3DCF-15AE-499A-572F-0D93CECBAF43}"/>
                </a:ext>
              </a:extLst>
            </p:cNvPr>
            <p:cNvSpPr/>
            <p:nvPr/>
          </p:nvSpPr>
          <p:spPr>
            <a:xfrm>
              <a:off x="4207857" y="-365620"/>
              <a:ext cx="1542208" cy="1270702"/>
            </a:xfrm>
            <a:custGeom>
              <a:avLst/>
              <a:gdLst/>
              <a:ahLst/>
              <a:cxnLst/>
              <a:rect l="l" t="t" r="r" b="b"/>
              <a:pathLst>
                <a:path w="3848142" h="3016537">
                  <a:moveTo>
                    <a:pt x="0" y="0"/>
                  </a:moveTo>
                  <a:lnTo>
                    <a:pt x="3848142" y="0"/>
                  </a:lnTo>
                  <a:lnTo>
                    <a:pt x="3848142" y="3016538"/>
                  </a:lnTo>
                  <a:lnTo>
                    <a:pt x="0" y="3016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3784" b="-13784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219968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eme1_peoplestrong_academy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_peoplestrong_academy" id="{12273728-EB06-41F2-8E06-5299A3AD5636}" vid="{6DBDEC99-19E8-49B6-86BC-3ED68F41E39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46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Inter</vt:lpstr>
      <vt:lpstr>Inter 1</vt:lpstr>
      <vt:lpstr>Inter Light</vt:lpstr>
      <vt:lpstr>Inter Medium</vt:lpstr>
      <vt:lpstr>Inter SemiBold</vt:lpstr>
      <vt:lpstr>Noto Sans Symbols</vt:lpstr>
      <vt:lpstr>Satoshi 1</vt:lpstr>
      <vt:lpstr>Office Theme</vt:lpstr>
      <vt:lpstr>Theme1_peoplestrong_academy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Aathiya Bhardwaj</dc:creator>
  <cp:lastModifiedBy>Mehak Sharma2</cp:lastModifiedBy>
  <cp:revision>4</cp:revision>
  <dcterms:created xsi:type="dcterms:W3CDTF">2024-07-23T12:39:19Z</dcterms:created>
  <dcterms:modified xsi:type="dcterms:W3CDTF">2024-07-26T11:39:17Z</dcterms:modified>
</cp:coreProperties>
</file>