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145706365" r:id="rId3"/>
    <p:sldId id="2145706366" r:id="rId4"/>
    <p:sldId id="2145706367" r:id="rId5"/>
    <p:sldId id="2145706368" r:id="rId6"/>
    <p:sldId id="2145706369" r:id="rId7"/>
    <p:sldId id="2145706370" r:id="rId8"/>
    <p:sldId id="2145706371" r:id="rId9"/>
    <p:sldId id="2145706372" r:id="rId10"/>
    <p:sldId id="21457063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00697-A1E6-4D45-A141-E4E0ABD070D8}" v="12" dt="2024-07-25T04:12:25.053"/>
    <p1510:client id="{26C2764E-760C-477A-9C30-FA408BC126AC}" v="85" dt="2024-07-24T10:22:14.900"/>
    <p1510:client id="{4608AC03-E7E6-AAEF-E9D4-6ED7273CC5C4}" v="4" dt="2024-07-24T10:25:22.821"/>
    <p1510:client id="{DBE62A6F-F3CC-4AE9-B938-11CA5AED960B}" v="6" dt="2024-07-24T08:44:3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4BD9-0A71-4BFA-846B-A459D4085F49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87C8-2AC6-4FC1-9DA3-00C4286C3B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16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087C8-2AC6-4FC1-9DA3-00C4286C3B6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731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087C8-2AC6-4FC1-9DA3-00C4286C3B6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52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6EA2-8C24-1467-EFC7-E2D533CF4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8F4E6-0F19-696D-998A-244C2FEFF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72841-2C83-D7AA-F82A-E7D99541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A528-B47D-F298-A699-9C7AD25F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FE443-F702-F8F8-0873-7FEF3016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7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4C3A-4B1E-5947-03DE-E7B7C737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6C10D-6C2A-6ABD-F05D-89FFD7512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27EC-112D-F2F4-20F1-6B15ED39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66E1A-8A63-EE9D-BF2D-6FD4186B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FD9F7-E0EA-B240-7F7F-EB66CD91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9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691EB-72C1-66F5-F50E-59B927043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F4EC5-16BB-C5E0-4D70-C08FE8461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30916-9ADB-7568-5B14-2840B384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10C1-B086-E829-2C98-12A3B69E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F87D4-5EA4-79C5-8246-7D76F2C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61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eading">
  <p:cSld name="Slide with Heading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982663" y="6575700"/>
            <a:ext cx="0" cy="89715"/>
          </a:xfrm>
          <a:prstGeom prst="straightConnector1">
            <a:avLst/>
          </a:prstGeom>
          <a:noFill/>
          <a:ln w="12700" cap="flat" cmpd="sng">
            <a:solidFill>
              <a:srgbClr val="DDDDD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105" name="Google Shape;105;p18"/>
          <p:cNvSpPr txBox="1"/>
          <p:nvPr/>
        </p:nvSpPr>
        <p:spPr>
          <a:xfrm>
            <a:off x="582611" y="6504890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0B02-26D3-4F3F-BA8D-6CF7AFCC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128" y="6298499"/>
            <a:ext cx="553872" cy="553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0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7326-EC69-F8BB-A03A-BAD7D17B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4B15-9492-279C-82FB-B68B8F89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E789C-954B-89E3-49CF-CDC48834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5765-9513-16F3-7B8A-074630D5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BFBCE-B413-2B49-B351-A4735294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82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B342-33A5-37BC-EECC-80D6FC98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4E63-D614-B91F-0637-2CE5555D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948D-EBB5-FE3B-EA7B-95D7D1A3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F8EC-28D6-16BA-B49E-42F4B71F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10D47-B846-66AE-29E4-9E967DE7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66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BF45-E171-8D89-0D4B-AE45A202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7B0A-0A46-4F6A-968C-C757525D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BF37F-102B-81CB-E7AF-4C00C75C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11123-4CB1-226C-D721-FC7D4981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B0794-EAE3-3505-8C75-8794B30C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3BF7F-AEA8-A823-7B04-B04541D2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84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B4B2-6ABE-F57A-087F-2E2C6D0B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C3850-9AE2-E02F-A719-C287999D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7293C-BAD8-B3BD-2839-597678B63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6A676-38F8-AB7B-358B-591C0ADAF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0B234-E4BC-3DBF-5A60-5FF67786B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75B61-80DB-4ECF-BD31-6D97EDD0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D2590-F6AB-9171-B81F-BABC8015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E1310-24B4-EBE1-7FF9-CE37648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0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B06E-AD10-AC8B-EE18-6E4299B8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6C76C-8B77-9C0D-5B1E-09215940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43684-0A29-C27D-567F-8CB442C3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F60AB-B2FD-CF17-9F5A-71C8814B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99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6961F-DA82-653C-223A-58214247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AA995-5807-3DF1-E9D6-39540565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CEB76-AF7C-7EB4-2EA1-779F46F0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40E1-A260-8B54-D5EC-EB1AC88C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6D61-0DB4-4690-819B-08CBCB0C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98F1D-374F-95D2-9078-85B3EAFF8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60437-8CB5-D849-D910-C7E28964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A078-5691-81D9-3437-3AA2EA9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6AEE1-6CCE-250B-A39D-285F147D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53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D189-83CF-38CC-C400-7CCA4D82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E55F1-7382-BAF9-5190-5C19A5AFD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F696C-31FE-CA60-30F5-2A31B91DA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FBF75-5B9B-4518-C084-E3F68176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B87D6-D75B-EEDE-FE81-038C5693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73017-6017-98B3-DD9D-63483671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00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A6BE8-3C6C-6306-E0C4-D7B0107F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1C0F2-9B98-3270-AA1E-16DA3FC5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40F31-1628-1D2D-D07E-DB1EB1A5E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281B74-B8F0-435A-B527-A4C2F140D323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2BD1-3B90-7C83-DBC4-B458E1B26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C769-80B0-3328-94AB-A99103716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46650-CEC9-46BC-A49C-BE8889BED0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8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4A71578-F880-B4BA-46E8-54FBBC5A30D5}"/>
              </a:ext>
            </a:extLst>
          </p:cNvPr>
          <p:cNvSpPr/>
          <p:nvPr/>
        </p:nvSpPr>
        <p:spPr>
          <a:xfrm>
            <a:off x="9697158" y="-35682"/>
            <a:ext cx="552450" cy="6893682"/>
          </a:xfrm>
          <a:prstGeom prst="rect">
            <a:avLst/>
          </a:prstGeom>
          <a:solidFill>
            <a:srgbClr val="03005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747CDB-34A5-2945-08D8-A8A7543018A7}"/>
              </a:ext>
            </a:extLst>
          </p:cNvPr>
          <p:cNvSpPr/>
          <p:nvPr/>
        </p:nvSpPr>
        <p:spPr>
          <a:xfrm>
            <a:off x="191053" y="2205768"/>
            <a:ext cx="8775965" cy="2805572"/>
          </a:xfrm>
          <a:prstGeom prst="rect">
            <a:avLst/>
          </a:prstGeom>
          <a:solidFill>
            <a:srgbClr val="FFC000"/>
          </a:solidFill>
          <a:ln>
            <a:solidFill>
              <a:srgbClr val="030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Freeform 13"/>
          <p:cNvSpPr/>
          <p:nvPr/>
        </p:nvSpPr>
        <p:spPr>
          <a:xfrm>
            <a:off x="315186" y="164481"/>
            <a:ext cx="4846749" cy="810979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8" y="0"/>
                </a:lnTo>
                <a:lnTo>
                  <a:pt x="6635748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8CBB6A-6B19-4551-9C54-EC68102D4EBA}"/>
              </a:ext>
            </a:extLst>
          </p:cNvPr>
          <p:cNvSpPr/>
          <p:nvPr/>
        </p:nvSpPr>
        <p:spPr>
          <a:xfrm>
            <a:off x="821475" y="5011340"/>
            <a:ext cx="1120917" cy="1846659"/>
          </a:xfrm>
          <a:prstGeom prst="rect">
            <a:avLst/>
          </a:prstGeom>
          <a:solidFill>
            <a:srgbClr val="03005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13D26DD1-AA7D-7D4E-D587-6386D8309875}"/>
              </a:ext>
            </a:extLst>
          </p:cNvPr>
          <p:cNvSpPr txBox="1"/>
          <p:nvPr/>
        </p:nvSpPr>
        <p:spPr>
          <a:xfrm>
            <a:off x="502901" y="2531298"/>
            <a:ext cx="939326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Inter 1" panose="020B0604020202020204" charset="0"/>
                <a:ea typeface="Inter 1" panose="020B0604020202020204" charset="0"/>
                <a:cs typeface="Satoshi 1"/>
                <a:sym typeface="Satoshi 1"/>
              </a:rPr>
              <a:t>CASE </a:t>
            </a:r>
            <a:r>
              <a:rPr lang="en-US" sz="4800" dirty="0">
                <a:latin typeface="Inter 1" panose="020B0604020202020204" charset="0"/>
                <a:ea typeface="Inter 1" panose="020B0604020202020204" charset="0"/>
                <a:cs typeface="Satoshi 1"/>
                <a:sym typeface="Satoshi 1"/>
              </a:rPr>
              <a:t>STUDY</a:t>
            </a:r>
            <a:r>
              <a:rPr lang="en-US" sz="4800" dirty="0">
                <a:solidFill>
                  <a:srgbClr val="000000"/>
                </a:solidFill>
                <a:latin typeface="Inter 1" panose="020B0604020202020204" charset="0"/>
                <a:ea typeface="Inter 1" panose="020B0604020202020204" charset="0"/>
                <a:cs typeface="Satoshi 1"/>
                <a:sym typeface="Satoshi 1"/>
              </a:rPr>
              <a:t> COMPETITION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1B360FBE-B021-1EBF-AEC9-5980E615A8C0}"/>
              </a:ext>
            </a:extLst>
          </p:cNvPr>
          <p:cNvSpPr txBox="1"/>
          <p:nvPr/>
        </p:nvSpPr>
        <p:spPr>
          <a:xfrm>
            <a:off x="2709440" y="3349223"/>
            <a:ext cx="3544154" cy="477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Satoshi 1"/>
                <a:sym typeface="Satoshi 1"/>
              </a:rPr>
              <a:t>On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24D63235-49EE-150D-3E3C-C7B5FC84CE51}"/>
              </a:ext>
            </a:extLst>
          </p:cNvPr>
          <p:cNvSpPr txBox="1"/>
          <p:nvPr/>
        </p:nvSpPr>
        <p:spPr>
          <a:xfrm>
            <a:off x="1381933" y="3902346"/>
            <a:ext cx="11876814" cy="594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09"/>
              </a:lnSpc>
              <a:spcBef>
                <a:spcPct val="0"/>
              </a:spcBef>
            </a:pPr>
            <a:r>
              <a:rPr lang="en-US" sz="2800" spc="491" dirty="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“</a:t>
            </a:r>
            <a:r>
              <a:rPr lang="en-US" sz="2800" spc="491" dirty="0" err="1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GenAI</a:t>
            </a:r>
            <a:r>
              <a:rPr lang="en-US" sz="2800" spc="491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” – “Talent </a:t>
            </a:r>
            <a:r>
              <a:rPr lang="en-US" sz="2800" spc="491" dirty="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Management”</a:t>
            </a: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01B97DC7-1C3B-4107-4BE4-212F2F1479FA}"/>
              </a:ext>
            </a:extLst>
          </p:cNvPr>
          <p:cNvSpPr/>
          <p:nvPr/>
        </p:nvSpPr>
        <p:spPr>
          <a:xfrm>
            <a:off x="9896168" y="-35683"/>
            <a:ext cx="2295832" cy="6996921"/>
          </a:xfrm>
          <a:custGeom>
            <a:avLst/>
            <a:gdLst/>
            <a:ahLst/>
            <a:cxnLst/>
            <a:rect l="l" t="t" r="r" b="b"/>
            <a:pathLst>
              <a:path w="5095145" h="12488128">
                <a:moveTo>
                  <a:pt x="0" y="0"/>
                </a:moveTo>
                <a:lnTo>
                  <a:pt x="5095145" y="0"/>
                </a:lnTo>
                <a:lnTo>
                  <a:pt x="5095145" y="12488128"/>
                </a:lnTo>
                <a:lnTo>
                  <a:pt x="0" y="124881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2699" r="-185177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en-I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8DB9035-F93A-3F01-D3A4-BE4887F52B2B}"/>
              </a:ext>
            </a:extLst>
          </p:cNvPr>
          <p:cNvSpPr/>
          <p:nvPr/>
        </p:nvSpPr>
        <p:spPr>
          <a:xfrm>
            <a:off x="5855112" y="1"/>
            <a:ext cx="1120917" cy="2205768"/>
          </a:xfrm>
          <a:prstGeom prst="rect">
            <a:avLst/>
          </a:prstGeom>
          <a:solidFill>
            <a:srgbClr val="03005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4A71578-F880-B4BA-46E8-54FBBC5A30D5}"/>
              </a:ext>
            </a:extLst>
          </p:cNvPr>
          <p:cNvSpPr/>
          <p:nvPr/>
        </p:nvSpPr>
        <p:spPr>
          <a:xfrm>
            <a:off x="8480323" y="-35682"/>
            <a:ext cx="1769285" cy="6893682"/>
          </a:xfrm>
          <a:prstGeom prst="rect">
            <a:avLst/>
          </a:prstGeom>
          <a:solidFill>
            <a:srgbClr val="03005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747CDB-34A5-2945-08D8-A8A7543018A7}"/>
              </a:ext>
            </a:extLst>
          </p:cNvPr>
          <p:cNvSpPr/>
          <p:nvPr/>
        </p:nvSpPr>
        <p:spPr>
          <a:xfrm>
            <a:off x="0" y="2623104"/>
            <a:ext cx="7359445" cy="1558160"/>
          </a:xfrm>
          <a:prstGeom prst="rect">
            <a:avLst/>
          </a:prstGeom>
          <a:solidFill>
            <a:srgbClr val="FFC000"/>
          </a:solidFill>
          <a:ln>
            <a:solidFill>
              <a:srgbClr val="030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2AA78-45C7-339B-5182-B4A4EDA18617}"/>
              </a:ext>
            </a:extLst>
          </p:cNvPr>
          <p:cNvSpPr/>
          <p:nvPr/>
        </p:nvSpPr>
        <p:spPr>
          <a:xfrm>
            <a:off x="5213022" y="-35682"/>
            <a:ext cx="994381" cy="2658786"/>
          </a:xfrm>
          <a:prstGeom prst="rect">
            <a:avLst/>
          </a:prstGeom>
          <a:solidFill>
            <a:srgbClr val="03005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13D26DD1-AA7D-7D4E-D587-6386D8309875}"/>
              </a:ext>
            </a:extLst>
          </p:cNvPr>
          <p:cNvSpPr txBox="1"/>
          <p:nvPr/>
        </p:nvSpPr>
        <p:spPr>
          <a:xfrm>
            <a:off x="698599" y="2857161"/>
            <a:ext cx="866636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Satoshi 1"/>
                <a:sym typeface="Satoshi 1"/>
              </a:rPr>
              <a:t>THANK YOU</a:t>
            </a: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01B97DC7-1C3B-4107-4BE4-212F2F1479FA}"/>
              </a:ext>
            </a:extLst>
          </p:cNvPr>
          <p:cNvSpPr/>
          <p:nvPr/>
        </p:nvSpPr>
        <p:spPr>
          <a:xfrm>
            <a:off x="8686800" y="-35682"/>
            <a:ext cx="3505200" cy="6893682"/>
          </a:xfrm>
          <a:custGeom>
            <a:avLst/>
            <a:gdLst/>
            <a:ahLst/>
            <a:cxnLst/>
            <a:rect l="l" t="t" r="r" b="b"/>
            <a:pathLst>
              <a:path w="5095145" h="12488128">
                <a:moveTo>
                  <a:pt x="0" y="0"/>
                </a:moveTo>
                <a:lnTo>
                  <a:pt x="5095145" y="0"/>
                </a:lnTo>
                <a:lnTo>
                  <a:pt x="5095145" y="12488128"/>
                </a:lnTo>
                <a:lnTo>
                  <a:pt x="0" y="1248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699" r="-185177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519C20-C442-BF94-86A1-1C000A520691}"/>
              </a:ext>
            </a:extLst>
          </p:cNvPr>
          <p:cNvSpPr/>
          <p:nvPr/>
        </p:nvSpPr>
        <p:spPr>
          <a:xfrm>
            <a:off x="923430" y="4181264"/>
            <a:ext cx="994381" cy="2658786"/>
          </a:xfrm>
          <a:prstGeom prst="rect">
            <a:avLst/>
          </a:prstGeom>
          <a:solidFill>
            <a:srgbClr val="03005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60035CD0-5388-2FFD-4EC0-6491C271FFE3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92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>
            <a:extLst>
              <a:ext uri="{FF2B5EF4-FFF2-40B4-BE49-F238E27FC236}">
                <a16:creationId xmlns:a16="http://schemas.microsoft.com/office/drawing/2014/main" id="{964CBBC8-1F9F-C106-B529-D13DC22928EB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050501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Title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99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050501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Introduction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1BECFEFC-B860-05C6-F757-839CDCEF1218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050501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Market Research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4C47450D-B667-7F57-53FF-A5A096EE9F5E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7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553949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Problem Statement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C422D2E7-BDE2-476D-6685-86E047B4D219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19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0" y="885312"/>
            <a:ext cx="3952155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Innovative Solutions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E8A2F08-482D-4EEC-F759-DDA0906C66CA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1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922658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Implementation Plan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F288355F-DA17-88CC-BBA5-67BA71AB4E3E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878413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Impact Assessment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43A5FF03-0337-5625-A30C-52119954F309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79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050501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Conclusion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10FC9CD1-DF0D-A45B-BFD2-A49542B1B5D9}"/>
              </a:ext>
            </a:extLst>
          </p:cNvPr>
          <p:cNvSpPr/>
          <p:nvPr/>
        </p:nvSpPr>
        <p:spPr>
          <a:xfrm>
            <a:off x="346476" y="104992"/>
            <a:ext cx="3296376" cy="558685"/>
          </a:xfrm>
          <a:custGeom>
            <a:avLst/>
            <a:gdLst/>
            <a:ahLst/>
            <a:cxnLst/>
            <a:rect l="l" t="t" r="r" b="b"/>
            <a:pathLst>
              <a:path w="6635747" h="1084378">
                <a:moveTo>
                  <a:pt x="0" y="0"/>
                </a:moveTo>
                <a:lnTo>
                  <a:pt x="6635747" y="0"/>
                </a:lnTo>
                <a:lnTo>
                  <a:pt x="6635747" y="1084378"/>
                </a:lnTo>
                <a:lnTo>
                  <a:pt x="0" y="1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767" t="-197138" r="-20598" b="-202861"/>
            </a:stretch>
          </a:blipFill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23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</Words>
  <Application>Microsoft Office PowerPoint</Application>
  <PresentationFormat>Widescreen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Inter</vt:lpstr>
      <vt:lpstr>Inter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Aathiya Bhardwaj</dc:creator>
  <cp:lastModifiedBy>Mehak Sharma2</cp:lastModifiedBy>
  <cp:revision>4</cp:revision>
  <dcterms:created xsi:type="dcterms:W3CDTF">2024-07-24T04:58:54Z</dcterms:created>
  <dcterms:modified xsi:type="dcterms:W3CDTF">2024-07-26T11:48:25Z</dcterms:modified>
</cp:coreProperties>
</file>